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490" r:id="rId4"/>
    <p:sldId id="491" r:id="rId6"/>
    <p:sldId id="503" r:id="rId7"/>
    <p:sldId id="443" r:id="rId8"/>
    <p:sldId id="454" r:id="rId9"/>
    <p:sldId id="471" r:id="rId10"/>
    <p:sldId id="493" r:id="rId11"/>
    <p:sldId id="494" r:id="rId12"/>
    <p:sldId id="495" r:id="rId13"/>
    <p:sldId id="496" r:id="rId14"/>
    <p:sldId id="497" r:id="rId15"/>
    <p:sldId id="498" r:id="rId16"/>
    <p:sldId id="500" r:id="rId17"/>
    <p:sldId id="501" r:id="rId18"/>
    <p:sldId id="502" r:id="rId19"/>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userDrawn="1">
          <p15:clr>
            <a:srgbClr val="A4A3A4"/>
          </p15:clr>
        </p15:guide>
        <p15:guide id="2" pos="39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9" d="100"/>
          <a:sy n="59" d="100"/>
        </p:scale>
        <p:origin x="864" y="62"/>
      </p:cViewPr>
      <p:guideLst>
        <p:guide orient="horz" pos="2154"/>
        <p:guide pos="391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gs" Target="tags/tag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6B84C11-07A7-41F5-8B9A-39D0ACB1BF53}" type="doc">
      <dgm:prSet loTypeId="process" loCatId="process" qsTypeId="urn:microsoft.com/office/officeart/2005/8/quickstyle/simple1" qsCatId="simple" csTypeId="urn:microsoft.com/office/officeart/2005/8/colors/accent1_2" csCatId="accent1" phldr="1"/>
      <dgm:spPr/>
      <dgm:t>
        <a:bodyPr/>
        <a:p>
          <a:endParaRPr lang="zh-CN" altLang="en-US"/>
        </a:p>
      </dgm:t>
    </dgm:pt>
    <dgm:pt modelId="{97A8C2AA-AE5F-4DE0-91B1-F0E85C273E74}">
      <dgm:prSet phldrT="[文本]" phldr="0" custT="1"/>
      <dgm:spPr/>
      <dgm:t>
        <a:bodyPr vert="horz" wrap="square"/>
        <a:p>
          <a:pPr>
            <a:lnSpc>
              <a:spcPct val="100000"/>
            </a:lnSpc>
            <a:spcBef>
              <a:spcPct val="0"/>
            </a:spcBef>
            <a:spcAft>
              <a:spcPct val="35000"/>
            </a:spcAft>
          </a:pPr>
          <a:r>
            <a:rPr lang="zh-CN" altLang="en-US" sz="3800" b="1" spc="300" dirty="0">
              <a:solidFill>
                <a:schemeClr val="bg1"/>
              </a:solidFill>
              <a:latin typeface="微软雅黑" panose="020B0503020204020204" charset="-122"/>
              <a:ea typeface="微软雅黑" panose="020B0503020204020204" charset="-122"/>
              <a:cs typeface="Lato Regular"/>
              <a:sym typeface="+mn-ea"/>
            </a:rPr>
            <a:t>整体设计 </a:t>
          </a:r>
          <a:r>
            <a:rPr lang="zh-CN" altLang="en-US" sz="1800" b="1" spc="300" dirty="0">
              <a:solidFill>
                <a:schemeClr val="bg1"/>
              </a:solidFill>
              <a:latin typeface="微软雅黑" panose="020B0503020204020204" charset="-122"/>
              <a:ea typeface="微软雅黑" panose="020B0503020204020204" charset="-122"/>
              <a:cs typeface="Lato Regular"/>
              <a:sym typeface="+mn-ea"/>
            </a:rPr>
            <a:t>资源设计、活动设计、过程设计</a:t>
          </a:r>
          <a:r>
            <a:rPr lang="zh-CN" altLang="en-US" sz="1800" b="1" spc="300" dirty="0">
              <a:solidFill>
                <a:schemeClr val="bg1"/>
              </a:solidFill>
              <a:latin typeface="微软雅黑" panose="020B0503020204020204" charset="-122"/>
              <a:ea typeface="微软雅黑" panose="020B0503020204020204" charset="-122"/>
              <a:cs typeface="Lato Regular"/>
              <a:sym typeface="+mn-ea"/>
            </a:rPr>
            <a:t/>
          </a:r>
          <a:endParaRPr lang="zh-CN" altLang="en-US" sz="1800" b="1" spc="300" dirty="0">
            <a:solidFill>
              <a:schemeClr val="bg1"/>
            </a:solidFill>
            <a:latin typeface="微软雅黑" panose="020B0503020204020204" charset="-122"/>
            <a:ea typeface="微软雅黑" panose="020B0503020204020204" charset="-122"/>
            <a:cs typeface="Lato Regular"/>
            <a:sym typeface="+mn-ea"/>
          </a:endParaRPr>
        </a:p>
      </dgm:t>
    </dgm:pt>
    <dgm:pt modelId="{5477065E-AD40-40AD-B851-169D32D6F57B}" cxnId="{02E176AE-CABA-4067-AF27-F3244CD744D2}" type="parTrans">
      <dgm:prSet/>
      <dgm:spPr/>
      <dgm:t>
        <a:bodyPr/>
        <a:p>
          <a:endParaRPr lang="zh-CN" altLang="en-US"/>
        </a:p>
      </dgm:t>
    </dgm:pt>
    <dgm:pt modelId="{DD01B2A3-2986-44EB-899A-2EB74CB0A2FA}" cxnId="{02E176AE-CABA-4067-AF27-F3244CD744D2}" type="sibTrans">
      <dgm:prSet/>
      <dgm:spPr/>
      <dgm:t>
        <a:bodyPr/>
        <a:p>
          <a:endParaRPr lang="zh-CN" altLang="en-US"/>
        </a:p>
      </dgm:t>
    </dgm:pt>
    <dgm:pt modelId="{8ED20423-F7C2-4DAC-B9CC-17F08874BF3A}">
      <dgm:prSet phldrT="[文本]" phldr="0" custT="1"/>
      <dgm:spPr/>
      <dgm:t>
        <a:bodyPr vert="horz" wrap="square"/>
        <a:p>
          <a:pPr>
            <a:lnSpc>
              <a:spcPct val="100000"/>
            </a:lnSpc>
            <a:spcBef>
              <a:spcPct val="0"/>
            </a:spcBef>
            <a:spcAft>
              <a:spcPct val="35000"/>
            </a:spcAft>
          </a:pPr>
          <a:r>
            <a:rPr lang="zh-CN" altLang="en-US" sz="3800" b="1" spc="300" dirty="0">
              <a:solidFill>
                <a:schemeClr val="bg1"/>
              </a:solidFill>
              <a:latin typeface="微软雅黑" panose="020B0503020204020204" charset="-122"/>
              <a:ea typeface="微软雅黑" panose="020B0503020204020204" charset="-122"/>
              <a:cs typeface="Lato Regular"/>
              <a:sym typeface="+mn-ea"/>
            </a:rPr>
            <a:t>模块安排 </a:t>
          </a:r>
          <a:r>
            <a:rPr lang="zh-CN" altLang="en-US" sz="1800" b="1">
              <a:latin typeface="微软雅黑" panose="020B0503020204020204" charset="-122"/>
              <a:ea typeface="微软雅黑" panose="020B0503020204020204" charset="-122"/>
              <a:cs typeface="微软雅黑" panose="020B0503020204020204" charset="-122"/>
              <a:sym typeface="+mn-ea"/>
            </a:rPr>
            <a:t>题库管理、</a:t>
          </a:r>
          <a:r>
            <a:rPr lang="zh-CN" altLang="en-US" sz="1800" b="1">
              <a:latin typeface="微软雅黑" panose="020B0503020204020204" charset="-122"/>
              <a:ea typeface="微软雅黑" panose="020B0503020204020204" charset="-122"/>
              <a:cs typeface="微软雅黑" panose="020B0503020204020204" charset="-122"/>
              <a:sym typeface="+mn-ea"/>
            </a:rPr>
            <a:t>教学模块、题目</a:t>
          </a:r>
          <a:r>
            <a:rPr lang="zh-CN" altLang="en-US" sz="1800" b="1">
              <a:latin typeface="微软雅黑" panose="020B0503020204020204" charset="-122"/>
              <a:ea typeface="微软雅黑" panose="020B0503020204020204" charset="-122"/>
              <a:cs typeface="微软雅黑" panose="020B0503020204020204" charset="-122"/>
              <a:sym typeface="+mn-ea"/>
            </a:rPr>
            <a:t>模块划属</a:t>
          </a:r>
          <a:r>
            <a:rPr lang="zh-CN" altLang="en-US" sz="1800" b="1" spc="300" dirty="0">
              <a:solidFill>
                <a:schemeClr val="bg1"/>
              </a:solidFill>
              <a:latin typeface="微软雅黑" panose="020B0503020204020204" charset="-122"/>
              <a:ea typeface="微软雅黑" panose="020B0503020204020204" charset="-122"/>
              <a:cs typeface="微软雅黑" panose="020B0503020204020204" charset="-122"/>
              <a:sym typeface="+mn-ea"/>
            </a:rPr>
            <a:t/>
          </a:r>
          <a:endParaRPr lang="zh-CN" altLang="en-US" sz="1800" b="1" spc="300" dirty="0">
            <a:solidFill>
              <a:schemeClr val="bg1"/>
            </a:solidFill>
            <a:latin typeface="微软雅黑" panose="020B0503020204020204" charset="-122"/>
            <a:ea typeface="微软雅黑" panose="020B0503020204020204" charset="-122"/>
            <a:cs typeface="微软雅黑" panose="020B0503020204020204" charset="-122"/>
            <a:sym typeface="+mn-ea"/>
          </a:endParaRPr>
        </a:p>
      </dgm:t>
    </dgm:pt>
    <dgm:pt modelId="{6A6DCCB9-B9C9-4F02-8372-40D5BB3E2726}" cxnId="{1EA943A3-5552-483B-A66B-CC4D9A4024FA}" type="parTrans">
      <dgm:prSet/>
      <dgm:spPr/>
      <dgm:t>
        <a:bodyPr/>
        <a:p>
          <a:endParaRPr lang="zh-CN" altLang="en-US"/>
        </a:p>
      </dgm:t>
    </dgm:pt>
    <dgm:pt modelId="{183EE679-6E63-4B49-9665-FE19B4A2F12A}" cxnId="{1EA943A3-5552-483B-A66B-CC4D9A4024FA}" type="sibTrans">
      <dgm:prSet/>
      <dgm:spPr/>
      <dgm:t>
        <a:bodyPr/>
        <a:p>
          <a:endParaRPr lang="zh-CN" altLang="en-US"/>
        </a:p>
      </dgm:t>
    </dgm:pt>
    <dgm:pt modelId="{D4BD55C7-AC3C-43FC-8A67-85D9B43F95ED}">
      <dgm:prSet phldrT="[文本]" phldr="0" custT="1"/>
      <dgm:spPr/>
      <dgm:t>
        <a:bodyPr vert="horz" wrap="square"/>
        <a:p>
          <a:pPr>
            <a:lnSpc>
              <a:spcPct val="100000"/>
            </a:lnSpc>
            <a:spcBef>
              <a:spcPct val="0"/>
            </a:spcBef>
            <a:spcAft>
              <a:spcPct val="35000"/>
            </a:spcAft>
          </a:pPr>
          <a:r>
            <a:rPr lang="zh-CN" altLang="en-US" sz="3600" b="1" spc="300" dirty="0">
              <a:solidFill>
                <a:schemeClr val="bg1"/>
              </a:solidFill>
              <a:latin typeface="微软雅黑" panose="020B0503020204020204" charset="-122"/>
              <a:ea typeface="微软雅黑" panose="020B0503020204020204" charset="-122"/>
              <a:cs typeface="Lato Regular"/>
              <a:sym typeface="+mn-ea"/>
            </a:rPr>
            <a:t>任务驱动</a:t>
          </a:r>
          <a:r>
            <a:rPr lang="zh-CN" altLang="en-US" sz="2400" b="1" spc="300" dirty="0">
              <a:solidFill>
                <a:schemeClr val="bg1"/>
              </a:solidFill>
              <a:latin typeface="微软雅黑" panose="020B0503020204020204" charset="-122"/>
              <a:ea typeface="微软雅黑" panose="020B0503020204020204" charset="-122"/>
              <a:cs typeface="Lato Regular"/>
              <a:sym typeface="+mn-ea"/>
            </a:rPr>
            <a:t> </a:t>
          </a:r>
          <a:r>
            <a:rPr lang="zh-CN" altLang="en-US" sz="1800" b="1">
              <a:latin typeface="微软雅黑" panose="020B0503020204020204" charset="-122"/>
              <a:ea typeface="微软雅黑" panose="020B0503020204020204" charset="-122"/>
              <a:cs typeface="微软雅黑" panose="020B0503020204020204" charset="-122"/>
              <a:sym typeface="+mn-ea"/>
            </a:rPr>
            <a:t>新增模块、任务，添加视频、文本</a:t>
          </a:r>
          <a:r>
            <a:rPr lang="zh-CN" altLang="en-US" sz="1800" b="1" spc="300" dirty="0">
              <a:solidFill>
                <a:schemeClr val="bg1"/>
              </a:solidFill>
              <a:latin typeface="微软雅黑" panose="020B0503020204020204" charset="-122"/>
              <a:ea typeface="微软雅黑" panose="020B0503020204020204" charset="-122"/>
              <a:cs typeface="微软雅黑" panose="020B0503020204020204" charset="-122"/>
              <a:sym typeface="+mn-ea"/>
            </a:rPr>
            <a:t/>
          </a:r>
          <a:endParaRPr lang="zh-CN" altLang="en-US" sz="1800" b="1" spc="300" dirty="0">
            <a:solidFill>
              <a:schemeClr val="bg1"/>
            </a:solidFill>
            <a:latin typeface="微软雅黑" panose="020B0503020204020204" charset="-122"/>
            <a:ea typeface="微软雅黑" panose="020B0503020204020204" charset="-122"/>
            <a:cs typeface="微软雅黑" panose="020B0503020204020204" charset="-122"/>
            <a:sym typeface="+mn-ea"/>
          </a:endParaRPr>
        </a:p>
      </dgm:t>
    </dgm:pt>
    <dgm:pt modelId="{0E3D13F2-5377-4EE3-8062-8626E5770718}" cxnId="{A7C73A2D-5499-439D-A8ED-6D00219920B2}" type="parTrans">
      <dgm:prSet/>
      <dgm:spPr/>
      <dgm:t>
        <a:bodyPr/>
        <a:p>
          <a:endParaRPr lang="zh-CN" altLang="en-US"/>
        </a:p>
      </dgm:t>
    </dgm:pt>
    <dgm:pt modelId="{767768A6-72C8-4B98-98E5-B01A1C804B6A}" cxnId="{A7C73A2D-5499-439D-A8ED-6D00219920B2}" type="sibTrans">
      <dgm:prSet/>
      <dgm:spPr/>
      <dgm:t>
        <a:bodyPr/>
        <a:p>
          <a:endParaRPr lang="zh-CN" altLang="en-US"/>
        </a:p>
      </dgm:t>
    </dgm:pt>
    <dgm:pt modelId="{874DF6AD-1DD5-4D4B-92C3-A15C58A59199}">
      <dgm:prSet phldr="0" custT="1"/>
      <dgm:spPr/>
      <dgm:t>
        <a:bodyPr vert="horz" wrap="square"/>
        <a:p>
          <a:pPr>
            <a:lnSpc>
              <a:spcPct val="100000"/>
            </a:lnSpc>
            <a:spcBef>
              <a:spcPct val="0"/>
            </a:spcBef>
            <a:spcAft>
              <a:spcPct val="35000"/>
            </a:spcAft>
          </a:pPr>
          <a:r>
            <a:rPr lang="zh-CN" altLang="en-US" sz="3800" b="1" spc="300" dirty="0">
              <a:solidFill>
                <a:schemeClr val="bg1"/>
              </a:solidFill>
              <a:latin typeface="微软雅黑" panose="020B0503020204020204" charset="-122"/>
              <a:ea typeface="微软雅黑" panose="020B0503020204020204" charset="-122"/>
              <a:cs typeface="Lato Regular"/>
              <a:sym typeface="+mn-ea"/>
            </a:rPr>
            <a:t>多</a:t>
          </a:r>
          <a:r>
            <a:rPr lang="zh-CN" altLang="en-US" sz="3800" b="1" spc="300" dirty="0">
              <a:solidFill>
                <a:schemeClr val="bg1"/>
              </a:solidFill>
              <a:latin typeface="微软雅黑" panose="020B0503020204020204" charset="-122"/>
              <a:ea typeface="微软雅黑" panose="020B0503020204020204" charset="-122"/>
              <a:cs typeface="Lato Regular"/>
              <a:sym typeface="+mn-ea"/>
            </a:rPr>
            <a:t>元交互</a:t>
          </a:r>
          <a:r>
            <a:rPr lang="zh-CN" altLang="en-US" sz="2900" b="1" spc="300" dirty="0">
              <a:solidFill>
                <a:schemeClr val="bg1"/>
              </a:solidFill>
              <a:latin typeface="微软雅黑" panose="020B0503020204020204" charset="-122"/>
              <a:ea typeface="微软雅黑" panose="020B0503020204020204" charset="-122"/>
              <a:cs typeface="Lato Regular"/>
              <a:sym typeface="+mn-ea"/>
            </a:rPr>
            <a:t> </a:t>
          </a:r>
          <a:r>
            <a:rPr lang="zh-CN" altLang="en-US" sz="1800" b="1">
              <a:latin typeface="微软雅黑" panose="020B0503020204020204" charset="-122"/>
              <a:ea typeface="微软雅黑" panose="020B0503020204020204" charset="-122"/>
              <a:cs typeface="微软雅黑" panose="020B0503020204020204" charset="-122"/>
              <a:sym typeface="+mn-ea"/>
            </a:rPr>
            <a:t>添加在线作业，做好出题规则</a:t>
          </a:r>
          <a:r>
            <a:rPr lang="zh-CN" altLang="en-US" sz="1800" b="1" spc="300" dirty="0">
              <a:solidFill>
                <a:schemeClr val="bg1"/>
              </a:solidFill>
              <a:latin typeface="微软雅黑" panose="020B0503020204020204" charset="-122"/>
              <a:ea typeface="微软雅黑" panose="020B0503020204020204" charset="-122"/>
              <a:cs typeface="微软雅黑" panose="020B0503020204020204" charset="-122"/>
              <a:sym typeface="+mn-ea"/>
            </a:rPr>
            <a:t/>
          </a:r>
          <a:endParaRPr lang="zh-CN" altLang="en-US" sz="1800" b="1" spc="300" dirty="0">
            <a:solidFill>
              <a:schemeClr val="bg1"/>
            </a:solidFill>
            <a:latin typeface="微软雅黑" panose="020B0503020204020204" charset="-122"/>
            <a:ea typeface="微软雅黑" panose="020B0503020204020204" charset="-122"/>
            <a:cs typeface="微软雅黑" panose="020B0503020204020204" charset="-122"/>
            <a:sym typeface="+mn-ea"/>
          </a:endParaRPr>
        </a:p>
      </dgm:t>
    </dgm:pt>
    <dgm:pt modelId="{98CFC017-FCA4-4A7E-8098-EA63C2898614}" cxnId="{68643639-6864-461C-BC35-EBF7058C1208}" type="parTrans">
      <dgm:prSet/>
      <dgm:spPr/>
    </dgm:pt>
    <dgm:pt modelId="{43FE033C-56ED-4B2C-AFCE-E910C5527167}" cxnId="{68643639-6864-461C-BC35-EBF7058C1208}" type="sibTrans">
      <dgm:prSet/>
      <dgm:spPr/>
    </dgm:pt>
    <dgm:pt modelId="{B6872CFC-1884-425E-98E6-821B1F7F6A65}">
      <dgm:prSet phldr="0" custT="1"/>
      <dgm:spPr/>
      <dgm:t>
        <a:bodyPr vert="horz" wrap="square"/>
        <a:p>
          <a:pPr>
            <a:lnSpc>
              <a:spcPct val="100000"/>
            </a:lnSpc>
            <a:spcBef>
              <a:spcPct val="0"/>
            </a:spcBef>
            <a:spcAft>
              <a:spcPct val="35000"/>
            </a:spcAft>
          </a:pPr>
          <a:r>
            <a:rPr lang="zh-CN" altLang="en-US" sz="4000" b="1" spc="300" dirty="0">
              <a:solidFill>
                <a:schemeClr val="bg1"/>
              </a:solidFill>
              <a:latin typeface="微软雅黑" panose="020B0503020204020204" charset="-122"/>
              <a:ea typeface="微软雅黑" panose="020B0503020204020204" charset="-122"/>
              <a:cs typeface="Lato Regular"/>
              <a:sym typeface="+mn-ea"/>
            </a:rPr>
            <a:t>立</a:t>
          </a:r>
          <a:r>
            <a:rPr lang="zh-CN" altLang="en-US" sz="4000" b="1" spc="300" dirty="0">
              <a:solidFill>
                <a:schemeClr val="bg1"/>
              </a:solidFill>
              <a:latin typeface="微软雅黑" panose="020B0503020204020204" charset="-122"/>
              <a:ea typeface="微软雅黑" panose="020B0503020204020204" charset="-122"/>
              <a:cs typeface="Lato Regular"/>
              <a:sym typeface="+mn-ea"/>
            </a:rPr>
            <a:t>体</a:t>
          </a:r>
          <a:r>
            <a:rPr lang="zh-CN" altLang="en-US" sz="4000" b="1" spc="300" dirty="0">
              <a:solidFill>
                <a:schemeClr val="bg1"/>
              </a:solidFill>
              <a:latin typeface="微软雅黑" panose="020B0503020204020204" charset="-122"/>
              <a:ea typeface="微软雅黑" panose="020B0503020204020204" charset="-122"/>
              <a:cs typeface="Lato Regular"/>
              <a:sym typeface="+mn-ea"/>
            </a:rPr>
            <a:t>评价 </a:t>
          </a:r>
          <a:r>
            <a:rPr lang="zh-CN" altLang="en-US" sz="1800" b="1">
              <a:latin typeface="微软雅黑" panose="020B0503020204020204" charset="-122"/>
              <a:ea typeface="微软雅黑" panose="020B0503020204020204" charset="-122"/>
              <a:cs typeface="微软雅黑" panose="020B0503020204020204" charset="-122"/>
              <a:sym typeface="+mn-ea"/>
            </a:rPr>
            <a:t>添加课程考试</a:t>
          </a:r>
          <a:r>
            <a:rPr lang="zh-CN" altLang="en-US" sz="1800" b="1">
              <a:latin typeface="微软雅黑" panose="020B0503020204020204" charset="-122"/>
              <a:ea typeface="微软雅黑" panose="020B0503020204020204" charset="-122"/>
              <a:cs typeface="微软雅黑" panose="020B0503020204020204" charset="-122"/>
              <a:sym typeface="+mn-ea"/>
            </a:rPr>
            <a:t>，</a:t>
          </a:r>
          <a:r>
            <a:rPr lang="zh-CN" altLang="en-US" sz="1800" b="1">
              <a:latin typeface="微软雅黑" panose="020B0503020204020204" charset="-122"/>
              <a:ea typeface="微软雅黑" panose="020B0503020204020204" charset="-122"/>
              <a:cs typeface="微软雅黑" panose="020B0503020204020204" charset="-122"/>
              <a:sym typeface="+mn-ea"/>
            </a:rPr>
            <a:t>设置</a:t>
          </a:r>
          <a:r>
            <a:rPr lang="zh-CN" altLang="en-US" sz="1800" b="1">
              <a:latin typeface="微软雅黑" panose="020B0503020204020204" charset="-122"/>
              <a:ea typeface="微软雅黑" panose="020B0503020204020204" charset="-122"/>
              <a:cs typeface="微软雅黑" panose="020B0503020204020204" charset="-122"/>
              <a:sym typeface="+mn-ea"/>
            </a:rPr>
            <a:t>考试规则和权重</a:t>
          </a:r>
          <a:r>
            <a:rPr lang="zh-CN" altLang="en-US" sz="1800" b="1" spc="300" dirty="0">
              <a:solidFill>
                <a:schemeClr val="bg1"/>
              </a:solidFill>
              <a:latin typeface="微软雅黑" panose="020B0503020204020204" charset="-122"/>
              <a:ea typeface="微软雅黑" panose="020B0503020204020204" charset="-122"/>
              <a:cs typeface="Lato Regular"/>
              <a:sym typeface="+mn-ea"/>
            </a:rPr>
            <a:t/>
          </a:r>
          <a:endParaRPr lang="zh-CN" altLang="en-US" sz="1800" b="1" spc="300" dirty="0">
            <a:solidFill>
              <a:schemeClr val="bg1"/>
            </a:solidFill>
            <a:latin typeface="微软雅黑" panose="020B0503020204020204" charset="-122"/>
            <a:ea typeface="微软雅黑" panose="020B0503020204020204" charset="-122"/>
            <a:cs typeface="Lato Regular"/>
            <a:sym typeface="+mn-ea"/>
          </a:endParaRPr>
        </a:p>
      </dgm:t>
    </dgm:pt>
    <dgm:pt modelId="{32A6368A-CEC1-4BD8-926A-56F85A9B8458}" cxnId="{22174A8C-1366-4DA6-A87F-683C2D0C6D4E}" type="parTrans">
      <dgm:prSet/>
      <dgm:spPr/>
    </dgm:pt>
    <dgm:pt modelId="{04316453-32EC-4B25-AAF7-84C17FE2B7D9}" cxnId="{22174A8C-1366-4DA6-A87F-683C2D0C6D4E}" type="sibTrans">
      <dgm:prSet/>
      <dgm:spPr/>
    </dgm:pt>
    <dgm:pt modelId="{EBE81508-B149-4B3C-B231-97BF5F08472D}" type="pres">
      <dgm:prSet presAssocID="{46B84C11-07A7-41F5-8B9A-39D0ACB1BF53}" presName="outerComposite" presStyleCnt="0">
        <dgm:presLayoutVars>
          <dgm:chMax val="5"/>
          <dgm:dir/>
          <dgm:resizeHandles val="exact"/>
        </dgm:presLayoutVars>
      </dgm:prSet>
      <dgm:spPr/>
    </dgm:pt>
    <dgm:pt modelId="{526F08A7-0F36-4A10-9552-DD6C2051F03D}" type="pres">
      <dgm:prSet presAssocID="{46B84C11-07A7-41F5-8B9A-39D0ACB1BF53}" presName="dummyMaxCanvas" presStyleCnt="0">
        <dgm:presLayoutVars/>
      </dgm:prSet>
      <dgm:spPr/>
    </dgm:pt>
    <dgm:pt modelId="{9D1929BC-33AA-46EF-A59B-11A4A247A968}" type="pres">
      <dgm:prSet presAssocID="{46B84C11-07A7-41F5-8B9A-39D0ACB1BF53}" presName="FiveNodes_1" presStyleLbl="node1" presStyleIdx="0" presStyleCnt="5">
        <dgm:presLayoutVars>
          <dgm:bulletEnabled val="1"/>
        </dgm:presLayoutVars>
      </dgm:prSet>
      <dgm:spPr/>
    </dgm:pt>
    <dgm:pt modelId="{C7267AC7-5803-44B7-B136-1EF50D5EBE77}" type="pres">
      <dgm:prSet presAssocID="{46B84C11-07A7-41F5-8B9A-39D0ACB1BF53}" presName="FiveNodes_2" presStyleLbl="node1" presStyleIdx="1" presStyleCnt="5">
        <dgm:presLayoutVars>
          <dgm:bulletEnabled val="1"/>
        </dgm:presLayoutVars>
      </dgm:prSet>
      <dgm:spPr/>
    </dgm:pt>
    <dgm:pt modelId="{7CE10B05-38CC-45BB-A53F-E7404A74FD35}" type="pres">
      <dgm:prSet presAssocID="{46B84C11-07A7-41F5-8B9A-39D0ACB1BF53}" presName="FiveNodes_3" presStyleLbl="node1" presStyleIdx="2" presStyleCnt="5">
        <dgm:presLayoutVars>
          <dgm:bulletEnabled val="1"/>
        </dgm:presLayoutVars>
      </dgm:prSet>
      <dgm:spPr/>
    </dgm:pt>
    <dgm:pt modelId="{77D1131B-CB9E-4C92-9BD1-468C4E24424B}" type="pres">
      <dgm:prSet presAssocID="{46B84C11-07A7-41F5-8B9A-39D0ACB1BF53}" presName="FiveNodes_4" presStyleLbl="node1" presStyleIdx="3" presStyleCnt="5">
        <dgm:presLayoutVars>
          <dgm:bulletEnabled val="1"/>
        </dgm:presLayoutVars>
      </dgm:prSet>
      <dgm:spPr/>
    </dgm:pt>
    <dgm:pt modelId="{7D0390C2-7DF0-4521-B0B7-7B3FE88E4C66}" type="pres">
      <dgm:prSet presAssocID="{46B84C11-07A7-41F5-8B9A-39D0ACB1BF53}" presName="FiveNodes_5" presStyleLbl="node1" presStyleIdx="4" presStyleCnt="5">
        <dgm:presLayoutVars>
          <dgm:bulletEnabled val="1"/>
        </dgm:presLayoutVars>
      </dgm:prSet>
      <dgm:spPr/>
    </dgm:pt>
    <dgm:pt modelId="{97D0C997-FF1C-40B5-9201-2ABCC47DCEB7}" type="pres">
      <dgm:prSet presAssocID="{46B84C11-07A7-41F5-8B9A-39D0ACB1BF53}" presName="FiveConn_1-2" presStyleLbl="fgAccFollowNode1" presStyleIdx="0" presStyleCnt="4">
        <dgm:presLayoutVars>
          <dgm:bulletEnabled val="1"/>
        </dgm:presLayoutVars>
      </dgm:prSet>
      <dgm:spPr/>
    </dgm:pt>
    <dgm:pt modelId="{A8EB041D-6F6F-4675-ABFA-DF26CFAF60C2}" type="pres">
      <dgm:prSet presAssocID="{46B84C11-07A7-41F5-8B9A-39D0ACB1BF53}" presName="FiveConn_2-3" presStyleLbl="fgAccFollowNode1" presStyleIdx="1" presStyleCnt="4">
        <dgm:presLayoutVars>
          <dgm:bulletEnabled val="1"/>
        </dgm:presLayoutVars>
      </dgm:prSet>
      <dgm:spPr/>
    </dgm:pt>
    <dgm:pt modelId="{B42B1709-A0E2-409D-A69E-2F65FF11944D}" type="pres">
      <dgm:prSet presAssocID="{46B84C11-07A7-41F5-8B9A-39D0ACB1BF53}" presName="FiveConn_3-4" presStyleLbl="fgAccFollowNode1" presStyleIdx="2" presStyleCnt="4">
        <dgm:presLayoutVars>
          <dgm:bulletEnabled val="1"/>
        </dgm:presLayoutVars>
      </dgm:prSet>
      <dgm:spPr/>
    </dgm:pt>
    <dgm:pt modelId="{224F6153-2BE4-481E-B969-8429FD93E830}" type="pres">
      <dgm:prSet presAssocID="{46B84C11-07A7-41F5-8B9A-39D0ACB1BF53}" presName="FiveConn_4-5" presStyleLbl="fgAccFollowNode1" presStyleIdx="3" presStyleCnt="4">
        <dgm:presLayoutVars>
          <dgm:bulletEnabled val="1"/>
        </dgm:presLayoutVars>
      </dgm:prSet>
      <dgm:spPr/>
    </dgm:pt>
    <dgm:pt modelId="{2B9FBF31-2C0C-499B-9A38-96AC43D83A23}" type="pres">
      <dgm:prSet presAssocID="{46B84C11-07A7-41F5-8B9A-39D0ACB1BF53}" presName="FiveNodes_1_text" presStyleCnt="0">
        <dgm:presLayoutVars>
          <dgm:bulletEnabled val="1"/>
        </dgm:presLayoutVars>
      </dgm:prSet>
      <dgm:spPr/>
    </dgm:pt>
    <dgm:pt modelId="{9B808FA1-E248-4EA7-BEA0-7838DC441662}" type="pres">
      <dgm:prSet presAssocID="{46B84C11-07A7-41F5-8B9A-39D0ACB1BF53}" presName="FiveNodes_2_text" presStyleCnt="0">
        <dgm:presLayoutVars>
          <dgm:bulletEnabled val="1"/>
        </dgm:presLayoutVars>
      </dgm:prSet>
      <dgm:spPr/>
    </dgm:pt>
    <dgm:pt modelId="{EE7CD100-5B49-4218-8EB2-FA2EAF739200}" type="pres">
      <dgm:prSet presAssocID="{46B84C11-07A7-41F5-8B9A-39D0ACB1BF53}" presName="FiveNodes_3_text" presStyleCnt="0">
        <dgm:presLayoutVars>
          <dgm:bulletEnabled val="1"/>
        </dgm:presLayoutVars>
      </dgm:prSet>
      <dgm:spPr/>
    </dgm:pt>
    <dgm:pt modelId="{F23FA299-7BF4-49DA-AD52-FF20ECFCE66E}" type="pres">
      <dgm:prSet presAssocID="{46B84C11-07A7-41F5-8B9A-39D0ACB1BF53}" presName="FiveNodes_4_text" presStyleCnt="0">
        <dgm:presLayoutVars>
          <dgm:bulletEnabled val="1"/>
        </dgm:presLayoutVars>
      </dgm:prSet>
      <dgm:spPr/>
    </dgm:pt>
    <dgm:pt modelId="{356B7B2A-6589-4B5F-A2CF-7B253F914E5E}" type="pres">
      <dgm:prSet presAssocID="{46B84C11-07A7-41F5-8B9A-39D0ACB1BF53}" presName="FiveNodes_5_text" presStyleCnt="0">
        <dgm:presLayoutVars>
          <dgm:bulletEnabled val="1"/>
        </dgm:presLayoutVars>
      </dgm:prSet>
      <dgm:spPr/>
    </dgm:pt>
  </dgm:ptLst>
  <dgm:cxnLst>
    <dgm:cxn modelId="{02E176AE-CABA-4067-AF27-F3244CD744D2}" srcId="{46B84C11-07A7-41F5-8B9A-39D0ACB1BF53}" destId="{97A8C2AA-AE5F-4DE0-91B1-F0E85C273E74}" srcOrd="0" destOrd="0" parTransId="{5477065E-AD40-40AD-B851-169D32D6F57B}" sibTransId="{DD01B2A3-2986-44EB-899A-2EB74CB0A2FA}"/>
    <dgm:cxn modelId="{1EA943A3-5552-483B-A66B-CC4D9A4024FA}" srcId="{46B84C11-07A7-41F5-8B9A-39D0ACB1BF53}" destId="{8ED20423-F7C2-4DAC-B9CC-17F08874BF3A}" srcOrd="1" destOrd="0" parTransId="{6A6DCCB9-B9C9-4F02-8372-40D5BB3E2726}" sibTransId="{183EE679-6E63-4B49-9665-FE19B4A2F12A}"/>
    <dgm:cxn modelId="{A7C73A2D-5499-439D-A8ED-6D00219920B2}" srcId="{46B84C11-07A7-41F5-8B9A-39D0ACB1BF53}" destId="{D4BD55C7-AC3C-43FC-8A67-85D9B43F95ED}" srcOrd="2" destOrd="0" parTransId="{0E3D13F2-5377-4EE3-8062-8626E5770718}" sibTransId="{767768A6-72C8-4B98-98E5-B01A1C804B6A}"/>
    <dgm:cxn modelId="{68643639-6864-461C-BC35-EBF7058C1208}" srcId="{46B84C11-07A7-41F5-8B9A-39D0ACB1BF53}" destId="{874DF6AD-1DD5-4D4B-92C3-A15C58A59199}" srcOrd="3" destOrd="0" parTransId="{98CFC017-FCA4-4A7E-8098-EA63C2898614}" sibTransId="{43FE033C-56ED-4B2C-AFCE-E910C5527167}"/>
    <dgm:cxn modelId="{22174A8C-1366-4DA6-A87F-683C2D0C6D4E}" srcId="{46B84C11-07A7-41F5-8B9A-39D0ACB1BF53}" destId="{B6872CFC-1884-425E-98E6-821B1F7F6A65}" srcOrd="4" destOrd="0" parTransId="{32A6368A-CEC1-4BD8-926A-56F85A9B8458}" sibTransId="{04316453-32EC-4B25-AAF7-84C17FE2B7D9}"/>
    <dgm:cxn modelId="{5EE1F30D-3E85-4F4C-885D-2F3FF36C97F8}" type="presOf" srcId="{46B84C11-07A7-41F5-8B9A-39D0ACB1BF53}" destId="{EBE81508-B149-4B3C-B231-97BF5F08472D}" srcOrd="0" destOrd="0" presId="urn:microsoft.com/office/officeart/2005/8/layout/vProcess5"/>
    <dgm:cxn modelId="{ACB4AF83-5CD7-4E1A-B520-D0736A58457F}" type="presParOf" srcId="{EBE81508-B149-4B3C-B231-97BF5F08472D}" destId="{526F08A7-0F36-4A10-9552-DD6C2051F03D}" srcOrd="0" destOrd="0" presId="urn:microsoft.com/office/officeart/2005/8/layout/vProcess5"/>
    <dgm:cxn modelId="{1F66B9D4-F48F-4CCF-8311-264427D34409}" type="presParOf" srcId="{EBE81508-B149-4B3C-B231-97BF5F08472D}" destId="{9D1929BC-33AA-46EF-A59B-11A4A247A968}" srcOrd="1" destOrd="0" presId="urn:microsoft.com/office/officeart/2005/8/layout/vProcess5"/>
    <dgm:cxn modelId="{BDD98D97-682A-42C7-B56B-7700A2136365}" type="presOf" srcId="{97A8C2AA-AE5F-4DE0-91B1-F0E85C273E74}" destId="{9D1929BC-33AA-46EF-A59B-11A4A247A968}" srcOrd="0" destOrd="0" presId="urn:microsoft.com/office/officeart/2005/8/layout/vProcess5"/>
    <dgm:cxn modelId="{4752E538-59E5-45F2-868C-BEFFD574DB0B}" type="presParOf" srcId="{EBE81508-B149-4B3C-B231-97BF5F08472D}" destId="{C7267AC7-5803-44B7-B136-1EF50D5EBE77}" srcOrd="2" destOrd="0" presId="urn:microsoft.com/office/officeart/2005/8/layout/vProcess5"/>
    <dgm:cxn modelId="{9A6FC86C-675E-4F23-9C26-8F0FA96634E5}" type="presOf" srcId="{8ED20423-F7C2-4DAC-B9CC-17F08874BF3A}" destId="{C7267AC7-5803-44B7-B136-1EF50D5EBE77}" srcOrd="0" destOrd="0" presId="urn:microsoft.com/office/officeart/2005/8/layout/vProcess5"/>
    <dgm:cxn modelId="{8B20A7C0-6630-4A4E-BE1A-A1FF305F1052}" type="presParOf" srcId="{EBE81508-B149-4B3C-B231-97BF5F08472D}" destId="{7CE10B05-38CC-45BB-A53F-E7404A74FD35}" srcOrd="3" destOrd="0" presId="urn:microsoft.com/office/officeart/2005/8/layout/vProcess5"/>
    <dgm:cxn modelId="{981B19D2-95A1-44DE-A008-FF36CB2510FA}" type="presOf" srcId="{D4BD55C7-AC3C-43FC-8A67-85D9B43F95ED}" destId="{7CE10B05-38CC-45BB-A53F-E7404A74FD35}" srcOrd="0" destOrd="0" presId="urn:microsoft.com/office/officeart/2005/8/layout/vProcess5"/>
    <dgm:cxn modelId="{39B42158-E581-4BCE-B8D4-BC6CB45076B0}" type="presParOf" srcId="{EBE81508-B149-4B3C-B231-97BF5F08472D}" destId="{77D1131B-CB9E-4C92-9BD1-468C4E24424B}" srcOrd="4" destOrd="0" presId="urn:microsoft.com/office/officeart/2005/8/layout/vProcess5"/>
    <dgm:cxn modelId="{0E8A4AE5-5A53-4BE3-AACD-F210CB265D20}" type="presOf" srcId="{874DF6AD-1DD5-4D4B-92C3-A15C58A59199}" destId="{77D1131B-CB9E-4C92-9BD1-468C4E24424B}" srcOrd="0" destOrd="0" presId="urn:microsoft.com/office/officeart/2005/8/layout/vProcess5"/>
    <dgm:cxn modelId="{3F4AEE9D-E8EB-43E4-9E4E-CD20B5C4D99D}" type="presParOf" srcId="{EBE81508-B149-4B3C-B231-97BF5F08472D}" destId="{7D0390C2-7DF0-4521-B0B7-7B3FE88E4C66}" srcOrd="5" destOrd="0" presId="urn:microsoft.com/office/officeart/2005/8/layout/vProcess5"/>
    <dgm:cxn modelId="{05F1E3AF-CD1C-4603-ACB9-97940906DBDB}" type="presOf" srcId="{B6872CFC-1884-425E-98E6-821B1F7F6A65}" destId="{7D0390C2-7DF0-4521-B0B7-7B3FE88E4C66}" srcOrd="0" destOrd="0" presId="urn:microsoft.com/office/officeart/2005/8/layout/vProcess5"/>
    <dgm:cxn modelId="{B6FBF323-6004-4B19-A803-A1B61DA43DEA}" type="presParOf" srcId="{EBE81508-B149-4B3C-B231-97BF5F08472D}" destId="{97D0C997-FF1C-40B5-9201-2ABCC47DCEB7}" srcOrd="6" destOrd="0" presId="urn:microsoft.com/office/officeart/2005/8/layout/vProcess5"/>
    <dgm:cxn modelId="{10FD3BD2-17F2-43F9-AD67-BE8AA305AD2B}" type="presOf" srcId="{DD01B2A3-2986-44EB-899A-2EB74CB0A2FA}" destId="{97D0C997-FF1C-40B5-9201-2ABCC47DCEB7}" srcOrd="0" destOrd="0" presId="urn:microsoft.com/office/officeart/2005/8/layout/vProcess5"/>
    <dgm:cxn modelId="{8EC69F71-F437-43F7-BBD2-4CFACE1F35B4}" type="presParOf" srcId="{EBE81508-B149-4B3C-B231-97BF5F08472D}" destId="{A8EB041D-6F6F-4675-ABFA-DF26CFAF60C2}" srcOrd="7" destOrd="0" presId="urn:microsoft.com/office/officeart/2005/8/layout/vProcess5"/>
    <dgm:cxn modelId="{DA824132-CE14-455C-AA1A-1EB6907491F4}" type="presOf" srcId="{183EE679-6E63-4B49-9665-FE19B4A2F12A}" destId="{A8EB041D-6F6F-4675-ABFA-DF26CFAF60C2}" srcOrd="0" destOrd="0" presId="urn:microsoft.com/office/officeart/2005/8/layout/vProcess5"/>
    <dgm:cxn modelId="{75447FDB-6516-4A46-9E1A-F37AAA493056}" type="presParOf" srcId="{EBE81508-B149-4B3C-B231-97BF5F08472D}" destId="{B42B1709-A0E2-409D-A69E-2F65FF11944D}" srcOrd="8" destOrd="0" presId="urn:microsoft.com/office/officeart/2005/8/layout/vProcess5"/>
    <dgm:cxn modelId="{8D15A199-B2AB-406D-AE88-795C7ED232F1}" type="presOf" srcId="{767768A6-72C8-4B98-98E5-B01A1C804B6A}" destId="{B42B1709-A0E2-409D-A69E-2F65FF11944D}" srcOrd="0" destOrd="0" presId="urn:microsoft.com/office/officeart/2005/8/layout/vProcess5"/>
    <dgm:cxn modelId="{EF04333A-9A92-4CF9-BA35-5958AC336BB1}" type="presParOf" srcId="{EBE81508-B149-4B3C-B231-97BF5F08472D}" destId="{224F6153-2BE4-481E-B969-8429FD93E830}" srcOrd="9" destOrd="0" presId="urn:microsoft.com/office/officeart/2005/8/layout/vProcess5"/>
    <dgm:cxn modelId="{D6A48D40-4776-4415-A450-9C6F4DAFCF83}" type="presOf" srcId="{43FE033C-56ED-4B2C-AFCE-E910C5527167}" destId="{224F6153-2BE4-481E-B969-8429FD93E830}" srcOrd="0" destOrd="0" presId="urn:microsoft.com/office/officeart/2005/8/layout/vProcess5"/>
    <dgm:cxn modelId="{15008C96-73DD-4FF1-B816-7C5C591510F0}" type="presParOf" srcId="{EBE81508-B149-4B3C-B231-97BF5F08472D}" destId="{2B9FBF31-2C0C-499B-9A38-96AC43D83A23}" srcOrd="10" destOrd="0" presId="urn:microsoft.com/office/officeart/2005/8/layout/vProcess5"/>
    <dgm:cxn modelId="{5963CD7E-DEC5-424D-A098-3D711031C920}" type="presOf" srcId="{97A8C2AA-AE5F-4DE0-91B1-F0E85C273E74}" destId="{2B9FBF31-2C0C-499B-9A38-96AC43D83A23}" srcOrd="1" destOrd="0" presId="urn:microsoft.com/office/officeart/2005/8/layout/vProcess5"/>
    <dgm:cxn modelId="{A6F4901F-E7F0-428B-A45F-3D172F8FD4DA}" type="presParOf" srcId="{EBE81508-B149-4B3C-B231-97BF5F08472D}" destId="{9B808FA1-E248-4EA7-BEA0-7838DC441662}" srcOrd="11" destOrd="0" presId="urn:microsoft.com/office/officeart/2005/8/layout/vProcess5"/>
    <dgm:cxn modelId="{2C3F03B5-945D-439A-B8D3-0BED42DC734E}" type="presOf" srcId="{8ED20423-F7C2-4DAC-B9CC-17F08874BF3A}" destId="{9B808FA1-E248-4EA7-BEA0-7838DC441662}" srcOrd="1" destOrd="0" presId="urn:microsoft.com/office/officeart/2005/8/layout/vProcess5"/>
    <dgm:cxn modelId="{8124436B-0B00-4F92-A923-556C47B3F2EA}" type="presParOf" srcId="{EBE81508-B149-4B3C-B231-97BF5F08472D}" destId="{EE7CD100-5B49-4218-8EB2-FA2EAF739200}" srcOrd="12" destOrd="0" presId="urn:microsoft.com/office/officeart/2005/8/layout/vProcess5"/>
    <dgm:cxn modelId="{D4734491-E209-4FC2-900B-6D6DEED674EB}" type="presOf" srcId="{D4BD55C7-AC3C-43FC-8A67-85D9B43F95ED}" destId="{EE7CD100-5B49-4218-8EB2-FA2EAF739200}" srcOrd="1" destOrd="0" presId="urn:microsoft.com/office/officeart/2005/8/layout/vProcess5"/>
    <dgm:cxn modelId="{4D3E635E-3589-4403-8F15-2FA9F1F2D468}" type="presParOf" srcId="{EBE81508-B149-4B3C-B231-97BF5F08472D}" destId="{F23FA299-7BF4-49DA-AD52-FF20ECFCE66E}" srcOrd="13" destOrd="0" presId="urn:microsoft.com/office/officeart/2005/8/layout/vProcess5"/>
    <dgm:cxn modelId="{2F5BDF1F-8E2F-4AF2-900B-47315C5186BE}" type="presOf" srcId="{874DF6AD-1DD5-4D4B-92C3-A15C58A59199}" destId="{F23FA299-7BF4-49DA-AD52-FF20ECFCE66E}" srcOrd="1" destOrd="0" presId="urn:microsoft.com/office/officeart/2005/8/layout/vProcess5"/>
    <dgm:cxn modelId="{4A4FAAE4-01CB-4680-9737-0D6BAF1EA4C6}" type="presParOf" srcId="{EBE81508-B149-4B3C-B231-97BF5F08472D}" destId="{356B7B2A-6589-4B5F-A2CF-7B253F914E5E}" srcOrd="14" destOrd="0" presId="urn:microsoft.com/office/officeart/2005/8/layout/vProcess5"/>
    <dgm:cxn modelId="{82B9870B-0884-400E-970E-3CEF4A620322}" type="presOf" srcId="{B6872CFC-1884-425E-98E6-821B1F7F6A65}" destId="{356B7B2A-6589-4B5F-A2CF-7B253F914E5E}" srcOrd="1"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983595" cy="5249545"/>
        <a:chOff x="0" y="0"/>
        <a:chExt cx="10983595" cy="5249545"/>
      </a:xfrm>
    </dsp:grpSpPr>
    <dsp:sp modelId="{9D1929BC-33AA-46EF-A59B-11A4A247A968}">
      <dsp:nvSpPr>
        <dsp:cNvPr id="3" name="圆角矩形 2"/>
        <dsp:cNvSpPr/>
      </dsp:nvSpPr>
      <dsp:spPr bwMode="white">
        <a:xfrm>
          <a:off x="0" y="0"/>
          <a:ext cx="8457368" cy="944918"/>
        </a:xfrm>
        <a:prstGeom prst="roundRect">
          <a:avLst>
            <a:gd name="adj" fmla="val 10000"/>
          </a:avLst>
        </a:prstGeom>
      </dsp:spPr>
      <dsp:style>
        <a:lnRef idx="2">
          <a:schemeClr val="lt1"/>
        </a:lnRef>
        <a:fillRef idx="1">
          <a:schemeClr val="accent1">
            <a:alpha val="90000"/>
            <a:hueOff val="0"/>
            <a:satOff val="0"/>
            <a:lumOff val="0"/>
            <a:alpha val="90196"/>
          </a:schemeClr>
        </a:fillRef>
        <a:effectRef idx="0">
          <a:scrgbClr r="0" g="0" b="0"/>
        </a:effectRef>
        <a:fontRef idx="minor">
          <a:schemeClr val="lt1"/>
        </a:fontRef>
      </dsp:style>
      <dsp:txBody>
        <a:bodyPr vert="horz" wrap="square" lIns="144780" tIns="144780" rIns="144780" bIns="1447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3800" b="1" spc="300" dirty="0">
              <a:solidFill>
                <a:schemeClr val="bg1"/>
              </a:solidFill>
              <a:latin typeface="微软雅黑" panose="020B0503020204020204" charset="-122"/>
              <a:ea typeface="微软雅黑" panose="020B0503020204020204" charset="-122"/>
              <a:cs typeface="Lato Regular"/>
              <a:sym typeface="+mn-ea"/>
            </a:rPr>
            <a:t>整体设计 </a:t>
          </a:r>
          <a:r>
            <a:rPr lang="zh-CN" altLang="en-US" sz="1800" b="1" spc="300" dirty="0">
              <a:solidFill>
                <a:schemeClr val="bg1"/>
              </a:solidFill>
              <a:latin typeface="微软雅黑" panose="020B0503020204020204" charset="-122"/>
              <a:ea typeface="微软雅黑" panose="020B0503020204020204" charset="-122"/>
              <a:cs typeface="Lato Regular"/>
              <a:sym typeface="+mn-ea"/>
            </a:rPr>
            <a:t>资源设计、活动设计、过程设计</a:t>
          </a:r>
          <a:endParaRPr lang="zh-CN" altLang="en-US" sz="1800" b="1" spc="300" dirty="0">
            <a:solidFill>
              <a:schemeClr val="bg1"/>
            </a:solidFill>
            <a:latin typeface="微软雅黑" panose="020B0503020204020204" charset="-122"/>
            <a:ea typeface="微软雅黑" panose="020B0503020204020204" charset="-122"/>
            <a:cs typeface="Lato Regular"/>
            <a:sym typeface="+mn-ea"/>
          </a:endParaRPr>
        </a:p>
      </dsp:txBody>
      <dsp:txXfrm>
        <a:off x="0" y="0"/>
        <a:ext cx="8457368" cy="944918"/>
      </dsp:txXfrm>
    </dsp:sp>
    <dsp:sp modelId="{C7267AC7-5803-44B7-B136-1EF50D5EBE77}">
      <dsp:nvSpPr>
        <dsp:cNvPr id="4" name="圆角矩形 3"/>
        <dsp:cNvSpPr/>
      </dsp:nvSpPr>
      <dsp:spPr bwMode="white">
        <a:xfrm>
          <a:off x="631557" y="1076157"/>
          <a:ext cx="8457368" cy="944918"/>
        </a:xfrm>
        <a:prstGeom prst="roundRect">
          <a:avLst>
            <a:gd name="adj" fmla="val 10000"/>
          </a:avLst>
        </a:prstGeom>
      </dsp:spPr>
      <dsp:style>
        <a:lnRef idx="2">
          <a:schemeClr val="lt1"/>
        </a:lnRef>
        <a:fillRef idx="1">
          <a:schemeClr val="accent1">
            <a:alpha val="90000"/>
            <a:hueOff val="0"/>
            <a:satOff val="0"/>
            <a:lumOff val="0"/>
            <a:alpha val="80196"/>
          </a:schemeClr>
        </a:fillRef>
        <a:effectRef idx="0">
          <a:scrgbClr r="0" g="0" b="0"/>
        </a:effectRef>
        <a:fontRef idx="minor">
          <a:schemeClr val="lt1"/>
        </a:fontRef>
      </dsp:style>
      <dsp:txBody>
        <a:bodyPr vert="horz" wrap="square" lIns="144780" tIns="144780" rIns="144780" bIns="1447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3800" b="1" spc="300" dirty="0">
              <a:solidFill>
                <a:schemeClr val="bg1"/>
              </a:solidFill>
              <a:latin typeface="微软雅黑" panose="020B0503020204020204" charset="-122"/>
              <a:ea typeface="微软雅黑" panose="020B0503020204020204" charset="-122"/>
              <a:cs typeface="Lato Regular"/>
              <a:sym typeface="+mn-ea"/>
            </a:rPr>
            <a:t>模块安排 </a:t>
          </a:r>
          <a:r>
            <a:rPr lang="zh-CN" altLang="en-US" sz="1800" b="1">
              <a:latin typeface="微软雅黑" panose="020B0503020204020204" charset="-122"/>
              <a:ea typeface="微软雅黑" panose="020B0503020204020204" charset="-122"/>
              <a:cs typeface="微软雅黑" panose="020B0503020204020204" charset="-122"/>
              <a:sym typeface="+mn-ea"/>
            </a:rPr>
            <a:t>题库管理、</a:t>
          </a:r>
          <a:r>
            <a:rPr lang="zh-CN" altLang="en-US" sz="1800" b="1">
              <a:latin typeface="微软雅黑" panose="020B0503020204020204" charset="-122"/>
              <a:ea typeface="微软雅黑" panose="020B0503020204020204" charset="-122"/>
              <a:cs typeface="微软雅黑" panose="020B0503020204020204" charset="-122"/>
              <a:sym typeface="+mn-ea"/>
            </a:rPr>
            <a:t>教学模块、题目</a:t>
          </a:r>
          <a:r>
            <a:rPr lang="zh-CN" altLang="en-US" sz="1800" b="1">
              <a:latin typeface="微软雅黑" panose="020B0503020204020204" charset="-122"/>
              <a:ea typeface="微软雅黑" panose="020B0503020204020204" charset="-122"/>
              <a:cs typeface="微软雅黑" panose="020B0503020204020204" charset="-122"/>
              <a:sym typeface="+mn-ea"/>
            </a:rPr>
            <a:t>模块划属</a:t>
          </a:r>
          <a:endParaRPr lang="zh-CN" altLang="en-US" sz="1800" b="1" spc="300" dirty="0">
            <a:solidFill>
              <a:schemeClr val="bg1"/>
            </a:solidFill>
            <a:latin typeface="微软雅黑" panose="020B0503020204020204" charset="-122"/>
            <a:ea typeface="微软雅黑" panose="020B0503020204020204" charset="-122"/>
            <a:cs typeface="微软雅黑" panose="020B0503020204020204" charset="-122"/>
            <a:sym typeface="+mn-ea"/>
          </a:endParaRPr>
        </a:p>
      </dsp:txBody>
      <dsp:txXfrm>
        <a:off x="631557" y="1076157"/>
        <a:ext cx="8457368" cy="944918"/>
      </dsp:txXfrm>
    </dsp:sp>
    <dsp:sp modelId="{7CE10B05-38CC-45BB-A53F-E7404A74FD35}">
      <dsp:nvSpPr>
        <dsp:cNvPr id="5" name="圆角矩形 4"/>
        <dsp:cNvSpPr/>
      </dsp:nvSpPr>
      <dsp:spPr bwMode="white">
        <a:xfrm>
          <a:off x="1263113" y="2152313"/>
          <a:ext cx="8457368" cy="944918"/>
        </a:xfrm>
        <a:prstGeom prst="roundRect">
          <a:avLst>
            <a:gd name="adj" fmla="val 10000"/>
          </a:avLst>
        </a:prstGeom>
      </dsp:spPr>
      <dsp:style>
        <a:lnRef idx="2">
          <a:schemeClr val="lt1"/>
        </a:lnRef>
        <a:fillRef idx="1">
          <a:schemeClr val="accent1">
            <a:alpha val="90000"/>
            <a:hueOff val="0"/>
            <a:satOff val="0"/>
            <a:lumOff val="0"/>
            <a:alpha val="70196"/>
          </a:schemeClr>
        </a:fillRef>
        <a:effectRef idx="0">
          <a:scrgbClr r="0" g="0" b="0"/>
        </a:effectRef>
        <a:fontRef idx="minor">
          <a:schemeClr val="lt1"/>
        </a:fontRef>
      </dsp:style>
      <dsp:txBody>
        <a:bodyPr vert="horz" wrap="square" lIns="137160" tIns="137160" rIns="137160" bIns="1371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3600" b="1" spc="300" dirty="0">
              <a:solidFill>
                <a:schemeClr val="bg1"/>
              </a:solidFill>
              <a:latin typeface="微软雅黑" panose="020B0503020204020204" charset="-122"/>
              <a:ea typeface="微软雅黑" panose="020B0503020204020204" charset="-122"/>
              <a:cs typeface="Lato Regular"/>
              <a:sym typeface="+mn-ea"/>
            </a:rPr>
            <a:t>任务驱动</a:t>
          </a:r>
          <a:r>
            <a:rPr lang="zh-CN" altLang="en-US" sz="2400" b="1" spc="300" dirty="0">
              <a:solidFill>
                <a:schemeClr val="bg1"/>
              </a:solidFill>
              <a:latin typeface="微软雅黑" panose="020B0503020204020204" charset="-122"/>
              <a:ea typeface="微软雅黑" panose="020B0503020204020204" charset="-122"/>
              <a:cs typeface="Lato Regular"/>
              <a:sym typeface="+mn-ea"/>
            </a:rPr>
            <a:t> </a:t>
          </a:r>
          <a:r>
            <a:rPr lang="zh-CN" altLang="en-US" sz="1800" b="1">
              <a:latin typeface="微软雅黑" panose="020B0503020204020204" charset="-122"/>
              <a:ea typeface="微软雅黑" panose="020B0503020204020204" charset="-122"/>
              <a:cs typeface="微软雅黑" panose="020B0503020204020204" charset="-122"/>
              <a:sym typeface="+mn-ea"/>
            </a:rPr>
            <a:t>新增模块、任务，添加视频、文本</a:t>
          </a:r>
          <a:endParaRPr lang="zh-CN" altLang="en-US" sz="1800" b="1" spc="300" dirty="0">
            <a:solidFill>
              <a:schemeClr val="bg1"/>
            </a:solidFill>
            <a:latin typeface="微软雅黑" panose="020B0503020204020204" charset="-122"/>
            <a:ea typeface="微软雅黑" panose="020B0503020204020204" charset="-122"/>
            <a:cs typeface="微软雅黑" panose="020B0503020204020204" charset="-122"/>
            <a:sym typeface="+mn-ea"/>
          </a:endParaRPr>
        </a:p>
      </dsp:txBody>
      <dsp:txXfrm>
        <a:off x="1263113" y="2152313"/>
        <a:ext cx="8457368" cy="944918"/>
      </dsp:txXfrm>
    </dsp:sp>
    <dsp:sp modelId="{77D1131B-CB9E-4C92-9BD1-468C4E24424B}">
      <dsp:nvSpPr>
        <dsp:cNvPr id="6" name="圆角矩形 5"/>
        <dsp:cNvSpPr/>
      </dsp:nvSpPr>
      <dsp:spPr bwMode="white">
        <a:xfrm>
          <a:off x="1894670" y="3228470"/>
          <a:ext cx="8457368" cy="944918"/>
        </a:xfrm>
        <a:prstGeom prst="roundRect">
          <a:avLst>
            <a:gd name="adj" fmla="val 10000"/>
          </a:avLst>
        </a:prstGeom>
      </dsp:spPr>
      <dsp:style>
        <a:lnRef idx="2">
          <a:schemeClr val="lt1"/>
        </a:lnRef>
        <a:fillRef idx="1">
          <a:schemeClr val="accent1">
            <a:alpha val="90000"/>
            <a:hueOff val="0"/>
            <a:satOff val="0"/>
            <a:lumOff val="0"/>
            <a:alpha val="60196"/>
          </a:schemeClr>
        </a:fillRef>
        <a:effectRef idx="0">
          <a:scrgbClr r="0" g="0" b="0"/>
        </a:effectRef>
        <a:fontRef idx="minor">
          <a:schemeClr val="lt1"/>
        </a:fontRef>
      </dsp:style>
      <dsp:txBody>
        <a:bodyPr vert="horz" wrap="square" lIns="144780" tIns="144780" rIns="144780" bIns="1447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3800" b="1" spc="300" dirty="0">
              <a:solidFill>
                <a:schemeClr val="bg1"/>
              </a:solidFill>
              <a:latin typeface="微软雅黑" panose="020B0503020204020204" charset="-122"/>
              <a:ea typeface="微软雅黑" panose="020B0503020204020204" charset="-122"/>
              <a:cs typeface="Lato Regular"/>
              <a:sym typeface="+mn-ea"/>
            </a:rPr>
            <a:t>多</a:t>
          </a:r>
          <a:r>
            <a:rPr lang="zh-CN" altLang="en-US" sz="3800" b="1" spc="300" dirty="0">
              <a:solidFill>
                <a:schemeClr val="bg1"/>
              </a:solidFill>
              <a:latin typeface="微软雅黑" panose="020B0503020204020204" charset="-122"/>
              <a:ea typeface="微软雅黑" panose="020B0503020204020204" charset="-122"/>
              <a:cs typeface="Lato Regular"/>
              <a:sym typeface="+mn-ea"/>
            </a:rPr>
            <a:t>元交互</a:t>
          </a:r>
          <a:r>
            <a:rPr lang="zh-CN" altLang="en-US" sz="2900" b="1" spc="300" dirty="0">
              <a:solidFill>
                <a:schemeClr val="bg1"/>
              </a:solidFill>
              <a:latin typeface="微软雅黑" panose="020B0503020204020204" charset="-122"/>
              <a:ea typeface="微软雅黑" panose="020B0503020204020204" charset="-122"/>
              <a:cs typeface="Lato Regular"/>
              <a:sym typeface="+mn-ea"/>
            </a:rPr>
            <a:t> </a:t>
          </a:r>
          <a:r>
            <a:rPr lang="zh-CN" altLang="en-US" sz="1800" b="1">
              <a:latin typeface="微软雅黑" panose="020B0503020204020204" charset="-122"/>
              <a:ea typeface="微软雅黑" panose="020B0503020204020204" charset="-122"/>
              <a:cs typeface="微软雅黑" panose="020B0503020204020204" charset="-122"/>
              <a:sym typeface="+mn-ea"/>
            </a:rPr>
            <a:t>添加在线作业，做好出题规则</a:t>
          </a:r>
          <a:endParaRPr lang="zh-CN" altLang="en-US" sz="1800" b="1" spc="300" dirty="0">
            <a:solidFill>
              <a:schemeClr val="bg1"/>
            </a:solidFill>
            <a:latin typeface="微软雅黑" panose="020B0503020204020204" charset="-122"/>
            <a:ea typeface="微软雅黑" panose="020B0503020204020204" charset="-122"/>
            <a:cs typeface="微软雅黑" panose="020B0503020204020204" charset="-122"/>
            <a:sym typeface="+mn-ea"/>
          </a:endParaRPr>
        </a:p>
      </dsp:txBody>
      <dsp:txXfrm>
        <a:off x="1894670" y="3228470"/>
        <a:ext cx="8457368" cy="944918"/>
      </dsp:txXfrm>
    </dsp:sp>
    <dsp:sp modelId="{7D0390C2-7DF0-4521-B0B7-7B3FE88E4C66}">
      <dsp:nvSpPr>
        <dsp:cNvPr id="7" name="圆角矩形 6"/>
        <dsp:cNvSpPr/>
      </dsp:nvSpPr>
      <dsp:spPr bwMode="white">
        <a:xfrm>
          <a:off x="2526227" y="4304627"/>
          <a:ext cx="8457368" cy="944918"/>
        </a:xfrm>
        <a:prstGeom prst="roundRect">
          <a:avLst>
            <a:gd name="adj" fmla="val 10000"/>
          </a:avLst>
        </a:prstGeom>
      </dsp:spPr>
      <dsp:style>
        <a:lnRef idx="2">
          <a:schemeClr val="lt1"/>
        </a:lnRef>
        <a:fillRef idx="1">
          <a:schemeClr val="accent1">
            <a:alpha val="90000"/>
            <a:hueOff val="0"/>
            <a:satOff val="0"/>
            <a:lumOff val="0"/>
            <a:alpha val="50196"/>
          </a:schemeClr>
        </a:fillRef>
        <a:effectRef idx="0">
          <a:scrgbClr r="0" g="0" b="0"/>
        </a:effectRef>
        <a:fontRef idx="minor">
          <a:schemeClr val="lt1"/>
        </a:fontRef>
      </dsp:style>
      <dsp:txBody>
        <a:bodyPr vert="horz" wrap="square" lIns="152400" tIns="152400" rIns="152400" bIns="1524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4000" b="1" spc="300" dirty="0">
              <a:solidFill>
                <a:schemeClr val="bg1"/>
              </a:solidFill>
              <a:latin typeface="微软雅黑" panose="020B0503020204020204" charset="-122"/>
              <a:ea typeface="微软雅黑" panose="020B0503020204020204" charset="-122"/>
              <a:cs typeface="Lato Regular"/>
              <a:sym typeface="+mn-ea"/>
            </a:rPr>
            <a:t>立</a:t>
          </a:r>
          <a:r>
            <a:rPr lang="zh-CN" altLang="en-US" sz="4000" b="1" spc="300" dirty="0">
              <a:solidFill>
                <a:schemeClr val="bg1"/>
              </a:solidFill>
              <a:latin typeface="微软雅黑" panose="020B0503020204020204" charset="-122"/>
              <a:ea typeface="微软雅黑" panose="020B0503020204020204" charset="-122"/>
              <a:cs typeface="Lato Regular"/>
              <a:sym typeface="+mn-ea"/>
            </a:rPr>
            <a:t>体</a:t>
          </a:r>
          <a:r>
            <a:rPr lang="zh-CN" altLang="en-US" sz="4000" b="1" spc="300" dirty="0">
              <a:solidFill>
                <a:schemeClr val="bg1"/>
              </a:solidFill>
              <a:latin typeface="微软雅黑" panose="020B0503020204020204" charset="-122"/>
              <a:ea typeface="微软雅黑" panose="020B0503020204020204" charset="-122"/>
              <a:cs typeface="Lato Regular"/>
              <a:sym typeface="+mn-ea"/>
            </a:rPr>
            <a:t>评价 </a:t>
          </a:r>
          <a:r>
            <a:rPr lang="zh-CN" altLang="en-US" sz="1800" b="1">
              <a:latin typeface="微软雅黑" panose="020B0503020204020204" charset="-122"/>
              <a:ea typeface="微软雅黑" panose="020B0503020204020204" charset="-122"/>
              <a:cs typeface="微软雅黑" panose="020B0503020204020204" charset="-122"/>
              <a:sym typeface="+mn-ea"/>
            </a:rPr>
            <a:t>添加课程考试</a:t>
          </a:r>
          <a:r>
            <a:rPr lang="zh-CN" altLang="en-US" sz="1800" b="1">
              <a:latin typeface="微软雅黑" panose="020B0503020204020204" charset="-122"/>
              <a:ea typeface="微软雅黑" panose="020B0503020204020204" charset="-122"/>
              <a:cs typeface="微软雅黑" panose="020B0503020204020204" charset="-122"/>
              <a:sym typeface="+mn-ea"/>
            </a:rPr>
            <a:t>，</a:t>
          </a:r>
          <a:r>
            <a:rPr lang="zh-CN" altLang="en-US" sz="1800" b="1">
              <a:latin typeface="微软雅黑" panose="020B0503020204020204" charset="-122"/>
              <a:ea typeface="微软雅黑" panose="020B0503020204020204" charset="-122"/>
              <a:cs typeface="微软雅黑" panose="020B0503020204020204" charset="-122"/>
              <a:sym typeface="+mn-ea"/>
            </a:rPr>
            <a:t>设置</a:t>
          </a:r>
          <a:r>
            <a:rPr lang="zh-CN" altLang="en-US" sz="1800" b="1">
              <a:latin typeface="微软雅黑" panose="020B0503020204020204" charset="-122"/>
              <a:ea typeface="微软雅黑" panose="020B0503020204020204" charset="-122"/>
              <a:cs typeface="微软雅黑" panose="020B0503020204020204" charset="-122"/>
              <a:sym typeface="+mn-ea"/>
            </a:rPr>
            <a:t>考试规则和权重</a:t>
          </a:r>
          <a:endParaRPr lang="zh-CN" altLang="en-US" sz="1800" b="1" spc="300" dirty="0">
            <a:solidFill>
              <a:schemeClr val="bg1"/>
            </a:solidFill>
            <a:latin typeface="微软雅黑" panose="020B0503020204020204" charset="-122"/>
            <a:ea typeface="微软雅黑" panose="020B0503020204020204" charset="-122"/>
            <a:cs typeface="Lato Regular"/>
            <a:sym typeface="+mn-ea"/>
          </a:endParaRPr>
        </a:p>
      </dsp:txBody>
      <dsp:txXfrm>
        <a:off x="2526227" y="4304627"/>
        <a:ext cx="8457368" cy="944918"/>
      </dsp:txXfrm>
    </dsp:sp>
    <dsp:sp modelId="{97D0C997-FF1C-40B5-9201-2ABCC47DCEB7}">
      <dsp:nvSpPr>
        <dsp:cNvPr id="8" name="下箭头 7"/>
        <dsp:cNvSpPr/>
      </dsp:nvSpPr>
      <dsp:spPr bwMode="white">
        <a:xfrm>
          <a:off x="7843171" y="690315"/>
          <a:ext cx="614197" cy="614197"/>
        </a:xfrm>
        <a:prstGeom prst="downArrow">
          <a:avLst>
            <a:gd name="adj1" fmla="val 55000"/>
            <a:gd name="adj2" fmla="val 45000"/>
          </a:avLst>
        </a:prstGeom>
      </dsp:spPr>
      <dsp:style>
        <a:lnRef idx="2">
          <a:schemeClr val="accent1">
            <a:alpha val="90000"/>
            <a:tint val="40000"/>
          </a:schemeClr>
        </a:lnRef>
        <a:fillRef idx="1">
          <a:schemeClr val="accent1">
            <a:alpha val="90000"/>
            <a:tint val="40000"/>
            <a:hueOff val="0"/>
            <a:satOff val="0"/>
            <a:lumOff val="0"/>
            <a:alpha val="90196"/>
          </a:schemeClr>
        </a:fillRef>
        <a:effectRef idx="0">
          <a:scrgbClr r="0" g="0" b="0"/>
        </a:effectRef>
        <a:fontRef idx="minor"/>
      </dsp:style>
      <dsp:txBody>
        <a:bodyPr lIns="31750" tIns="31750" rIns="31750" bIns="31750" anchor="ctr"/>
        <a:lstStyle>
          <a:lvl1pPr algn="ctr">
            <a:defRPr sz="25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zh-CN" altLang="en-US">
            <a:solidFill>
              <a:schemeClr val="dk1"/>
            </a:solidFill>
          </a:endParaRPr>
        </a:p>
      </dsp:txBody>
      <dsp:txXfrm>
        <a:off x="7843171" y="690315"/>
        <a:ext cx="614197" cy="614197"/>
      </dsp:txXfrm>
    </dsp:sp>
    <dsp:sp modelId="{A8EB041D-6F6F-4675-ABFA-DF26CFAF60C2}">
      <dsp:nvSpPr>
        <dsp:cNvPr id="9" name="下箭头 8"/>
        <dsp:cNvSpPr/>
      </dsp:nvSpPr>
      <dsp:spPr bwMode="white">
        <a:xfrm>
          <a:off x="8474728" y="1766472"/>
          <a:ext cx="614197" cy="614197"/>
        </a:xfrm>
        <a:prstGeom prst="downArrow">
          <a:avLst>
            <a:gd name="adj1" fmla="val 55000"/>
            <a:gd name="adj2" fmla="val 45000"/>
          </a:avLst>
        </a:prstGeom>
      </dsp:spPr>
      <dsp:style>
        <a:lnRef idx="2">
          <a:schemeClr val="accent1">
            <a:alpha val="90000"/>
            <a:tint val="40000"/>
          </a:schemeClr>
        </a:lnRef>
        <a:fillRef idx="1">
          <a:schemeClr val="accent1">
            <a:alpha val="90000"/>
            <a:tint val="40000"/>
            <a:hueOff val="0"/>
            <a:satOff val="0"/>
            <a:lumOff val="0"/>
            <a:alpha val="76863"/>
          </a:schemeClr>
        </a:fillRef>
        <a:effectRef idx="0">
          <a:scrgbClr r="0" g="0" b="0"/>
        </a:effectRef>
        <a:fontRef idx="minor"/>
      </dsp:style>
      <dsp:txBody>
        <a:bodyPr lIns="31750" tIns="31750" rIns="31750" bIns="31750" anchor="ctr"/>
        <a:lstStyle>
          <a:lvl1pPr algn="ctr">
            <a:defRPr sz="25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zh-CN" altLang="en-US">
            <a:solidFill>
              <a:schemeClr val="dk1"/>
            </a:solidFill>
          </a:endParaRPr>
        </a:p>
      </dsp:txBody>
      <dsp:txXfrm>
        <a:off x="8474728" y="1766472"/>
        <a:ext cx="614197" cy="614197"/>
      </dsp:txXfrm>
    </dsp:sp>
    <dsp:sp modelId="{B42B1709-A0E2-409D-A69E-2F65FF11944D}">
      <dsp:nvSpPr>
        <dsp:cNvPr id="10" name="下箭头 9"/>
        <dsp:cNvSpPr/>
      </dsp:nvSpPr>
      <dsp:spPr bwMode="white">
        <a:xfrm>
          <a:off x="9106285" y="2826880"/>
          <a:ext cx="614197" cy="614197"/>
        </a:xfrm>
        <a:prstGeom prst="downArrow">
          <a:avLst>
            <a:gd name="adj1" fmla="val 55000"/>
            <a:gd name="adj2" fmla="val 45000"/>
          </a:avLst>
        </a:prstGeom>
      </dsp:spPr>
      <dsp:style>
        <a:lnRef idx="2">
          <a:schemeClr val="accent1">
            <a:alpha val="90000"/>
            <a:tint val="40000"/>
          </a:schemeClr>
        </a:lnRef>
        <a:fillRef idx="1">
          <a:schemeClr val="accent1">
            <a:alpha val="90000"/>
            <a:tint val="40000"/>
            <a:hueOff val="0"/>
            <a:satOff val="0"/>
            <a:lumOff val="0"/>
            <a:alpha val="63529"/>
          </a:schemeClr>
        </a:fillRef>
        <a:effectRef idx="0">
          <a:scrgbClr r="0" g="0" b="0"/>
        </a:effectRef>
        <a:fontRef idx="minor"/>
      </dsp:style>
      <dsp:txBody>
        <a:bodyPr lIns="31750" tIns="31750" rIns="31750" bIns="31750" anchor="ctr"/>
        <a:lstStyle>
          <a:lvl1pPr algn="ctr">
            <a:defRPr sz="25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zh-CN" altLang="en-US">
            <a:solidFill>
              <a:schemeClr val="dk1"/>
            </a:solidFill>
          </a:endParaRPr>
        </a:p>
      </dsp:txBody>
      <dsp:txXfrm>
        <a:off x="9106285" y="2826880"/>
        <a:ext cx="614197" cy="614197"/>
      </dsp:txXfrm>
    </dsp:sp>
    <dsp:sp modelId="{224F6153-2BE4-481E-B969-8429FD93E830}">
      <dsp:nvSpPr>
        <dsp:cNvPr id="11" name="下箭头 10"/>
        <dsp:cNvSpPr/>
      </dsp:nvSpPr>
      <dsp:spPr bwMode="white">
        <a:xfrm>
          <a:off x="9737842" y="3913536"/>
          <a:ext cx="614197" cy="614197"/>
        </a:xfrm>
        <a:prstGeom prst="downArrow">
          <a:avLst>
            <a:gd name="adj1" fmla="val 55000"/>
            <a:gd name="adj2" fmla="val 45000"/>
          </a:avLst>
        </a:prstGeom>
      </dsp:spPr>
      <dsp:style>
        <a:lnRef idx="2">
          <a:schemeClr val="accent1">
            <a:alpha val="90000"/>
            <a:tint val="40000"/>
          </a:schemeClr>
        </a:lnRef>
        <a:fillRef idx="1">
          <a:schemeClr val="accent1">
            <a:alpha val="90000"/>
            <a:tint val="40000"/>
            <a:hueOff val="0"/>
            <a:satOff val="0"/>
            <a:lumOff val="0"/>
            <a:alpha val="50196"/>
          </a:schemeClr>
        </a:fillRef>
        <a:effectRef idx="0">
          <a:scrgbClr r="0" g="0" b="0"/>
        </a:effectRef>
        <a:fontRef idx="minor"/>
      </dsp:style>
      <dsp:txBody>
        <a:bodyPr lIns="31750" tIns="31750" rIns="31750" bIns="31750" anchor="ctr"/>
        <a:lstStyle>
          <a:lvl1pPr algn="ctr">
            <a:defRPr sz="25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a:solidFill>
              <a:schemeClr val="dk1"/>
            </a:solidFill>
          </a:endParaRPr>
        </a:p>
      </dsp:txBody>
      <dsp:txXfrm>
        <a:off x="9737842" y="3913536"/>
        <a:ext cx="614197" cy="61419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CA54A1-733D-4DA5-9E0E-26F1B0998BE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69A79-F453-4596-996A-BB9E3BA2361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5600" y="274641"/>
            <a:ext cx="36576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12800" y="274641"/>
            <a:ext cx="107696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cxnSp>
        <p:nvCxnSpPr>
          <p:cNvPr id="7" name="直接连接符 6"/>
          <p:cNvCxnSpPr/>
          <p:nvPr userDrawn="1"/>
        </p:nvCxnSpPr>
        <p:spPr>
          <a:xfrm>
            <a:off x="1007437"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32"/>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8" name="矩形 7"/>
          <p:cNvSpPr/>
          <p:nvPr userDrawn="1"/>
        </p:nvSpPr>
        <p:spPr>
          <a:xfrm>
            <a:off x="0" y="6362067"/>
            <a:ext cx="12192000" cy="533400"/>
          </a:xfrm>
          <a:prstGeom prst="rect">
            <a:avLst/>
          </a:prstGeom>
          <a:solidFill>
            <a:srgbClr val="005D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
        <p:nvSpPr>
          <p:cNvPr id="8" name="矩形 7"/>
          <p:cNvSpPr/>
          <p:nvPr userDrawn="1"/>
        </p:nvSpPr>
        <p:spPr>
          <a:xfrm>
            <a:off x="0" y="6362067"/>
            <a:ext cx="12192000" cy="533400"/>
          </a:xfrm>
          <a:prstGeom prst="rect">
            <a:avLst/>
          </a:prstGeom>
          <a:solidFill>
            <a:srgbClr val="005DA2"/>
          </a:solid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9" name="TextBox 10"/>
          <p:cNvSpPr txBox="1"/>
          <p:nvPr userDrawn="1"/>
        </p:nvSpPr>
        <p:spPr>
          <a:xfrm>
            <a:off x="1" y="6324520"/>
            <a:ext cx="5885551" cy="502766"/>
          </a:xfrm>
          <a:prstGeom prst="rect">
            <a:avLst/>
          </a:prstGeom>
          <a:noFill/>
        </p:spPr>
        <p:txBody>
          <a:bodyPr wrap="square" rtlCol="0">
            <a:spAutoFit/>
          </a:bodyPr>
          <a:lstStyle/>
          <a:p>
            <a:r>
              <a:rPr lang="en-US" altLang="zh-CN" sz="2665" dirty="0">
                <a:solidFill>
                  <a:schemeClr val="bg1"/>
                </a:solidFill>
                <a:latin typeface="Times New Roman" panose="02020603050405020304" pitchFamily="18" charset="0"/>
                <a:cs typeface="Times New Roman" panose="02020603050405020304" pitchFamily="18" charset="0"/>
              </a:rPr>
              <a:t>http://www.ahjxjy.cn/</a:t>
            </a:r>
            <a:endParaRPr lang="zh-CN" altLang="en-US" sz="2400" dirty="0">
              <a:solidFill>
                <a:schemeClr val="bg1"/>
              </a:solidFill>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advTm="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spd="slow" advTm="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5" Type="http://schemas.openxmlformats.org/officeDocument/2006/relationships/theme" Target="../theme/theme2.xml"/><Relationship Id="rId14" Type="http://schemas.openxmlformats.org/officeDocument/2006/relationships/image" Target="../media/image1.jpeg"/><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spd="slow" advTm="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6.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8.pn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41" y="10899"/>
            <a:ext cx="12192000" cy="4233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43" name="Rectangle 3"/>
          <p:cNvSpPr txBox="1">
            <a:spLocks noChangeArrowheads="1"/>
          </p:cNvSpPr>
          <p:nvPr/>
        </p:nvSpPr>
        <p:spPr>
          <a:xfrm>
            <a:off x="118745" y="1988820"/>
            <a:ext cx="11960225" cy="222567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R="0" lvl="0" indent="0" algn="ctr" defTabSz="1219200" rtl="0" fontAlgn="auto">
              <a:lnSpc>
                <a:spcPct val="100000"/>
              </a:lnSpc>
              <a:spcAft>
                <a:spcPts val="0"/>
              </a:spcAft>
              <a:buClrTx/>
              <a:buSzTx/>
              <a:buFontTx/>
              <a:buNone/>
              <a:defRPr/>
            </a:pPr>
            <a:r>
              <a:rPr lang="zh-CN" altLang="en-US" sz="5335" b="1"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rPr>
              <a:t>安徽继续教育在线平台（适用于</a:t>
            </a:r>
            <a:r>
              <a:rPr lang="en-US" altLang="zh-CN" sz="5335" b="1"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rPr>
              <a:t>2026</a:t>
            </a:r>
            <a:r>
              <a:rPr lang="zh-CN" altLang="en-US" sz="5335" b="1"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rPr>
              <a:t>级及后续学习者）</a:t>
            </a:r>
            <a:r>
              <a:rPr kumimoji="0" lang="zh-CN" altLang="en-US" sz="5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j-cs"/>
                <a:sym typeface="微软雅黑" panose="020B0503020204020204" charset="-122"/>
              </a:rPr>
              <a:t>操作</a:t>
            </a:r>
            <a:r>
              <a:rPr kumimoji="0" lang="zh-CN" altLang="en-US" sz="5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j-cs"/>
                <a:sym typeface="微软雅黑" panose="020B0503020204020204" charset="-122"/>
              </a:rPr>
              <a:t>指南</a:t>
            </a:r>
            <a:endParaRPr kumimoji="0" lang="zh-CN" altLang="en-US" sz="5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j-cs"/>
              <a:sym typeface="微软雅黑" panose="020B0503020204020204" charset="-122"/>
            </a:endParaRPr>
          </a:p>
          <a:p>
            <a:pPr marR="0" lvl="0" indent="0" algn="ctr" defTabSz="1219200" rtl="0" fontAlgn="auto">
              <a:lnSpc>
                <a:spcPct val="100000"/>
              </a:lnSpc>
              <a:spcAft>
                <a:spcPts val="0"/>
              </a:spcAft>
              <a:buClrTx/>
              <a:buSzTx/>
              <a:buFontTx/>
              <a:buNone/>
              <a:defRPr/>
            </a:pPr>
            <a:r>
              <a:rPr kumimoji="0" lang="en-US" altLang="zh-CN" sz="5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j-cs"/>
                <a:sym typeface="微软雅黑" panose="020B0503020204020204" charset="-122"/>
              </a:rPr>
              <a:t>—</a:t>
            </a:r>
            <a:r>
              <a:rPr kumimoji="0" lang="zh-CN" altLang="en-US" sz="5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j-cs"/>
                <a:sym typeface="微软雅黑" panose="020B0503020204020204" charset="-122"/>
              </a:rPr>
              <a:t>教师端</a:t>
            </a:r>
            <a:endParaRPr kumimoji="0" lang="zh-CN" altLang="en-US" sz="5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j-cs"/>
              <a:sym typeface="微软雅黑" panose="020B0503020204020204" charset="-122"/>
            </a:endParaRPr>
          </a:p>
        </p:txBody>
      </p:sp>
      <p:grpSp>
        <p:nvGrpSpPr>
          <p:cNvPr id="49" name="组合 48"/>
          <p:cNvGrpSpPr/>
          <p:nvPr/>
        </p:nvGrpSpPr>
        <p:grpSpPr>
          <a:xfrm>
            <a:off x="11388972" y="6020240"/>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rgbClr val="92D05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grpSp>
        <p:nvGrpSpPr>
          <p:cNvPr id="52" name="组合 51"/>
          <p:cNvGrpSpPr/>
          <p:nvPr/>
        </p:nvGrpSpPr>
        <p:grpSpPr>
          <a:xfrm>
            <a:off x="9660780" y="6020764"/>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grpSp>
        <p:nvGrpSpPr>
          <p:cNvPr id="55" name="组合 54"/>
          <p:cNvGrpSpPr/>
          <p:nvPr/>
        </p:nvGrpSpPr>
        <p:grpSpPr>
          <a:xfrm>
            <a:off x="10524877" y="6020240"/>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grpSp>
        <p:nvGrpSpPr>
          <p:cNvPr id="58" name="组合 57"/>
          <p:cNvGrpSpPr/>
          <p:nvPr/>
        </p:nvGrpSpPr>
        <p:grpSpPr>
          <a:xfrm>
            <a:off x="7932589" y="6020240"/>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grpSp>
        <p:nvGrpSpPr>
          <p:cNvPr id="61" name="组合 60"/>
          <p:cNvGrpSpPr/>
          <p:nvPr/>
        </p:nvGrpSpPr>
        <p:grpSpPr>
          <a:xfrm>
            <a:off x="8796685" y="6020240"/>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pic>
        <p:nvPicPr>
          <p:cNvPr id="20" name="图片 19" descr="LOGO"/>
          <p:cNvPicPr>
            <a:picLocks noChangeAspect="1"/>
          </p:cNvPicPr>
          <p:nvPr/>
        </p:nvPicPr>
        <p:blipFill>
          <a:blip r:embed="rId1"/>
          <a:stretch>
            <a:fillRect/>
          </a:stretch>
        </p:blipFill>
        <p:spPr>
          <a:xfrm>
            <a:off x="30887" y="105990"/>
            <a:ext cx="4362450" cy="876300"/>
          </a:xfrm>
          <a:prstGeom prst="rect">
            <a:avLst/>
          </a:prstGeom>
        </p:spPr>
      </p:pic>
    </p:spTree>
  </p:cSld>
  <p:clrMapOvr>
    <a:masterClrMapping/>
  </p:clrMapOvr>
  <p:transition spd="slow"/>
  <p:timing>
    <p:tnLst>
      <p:par>
        <p:cTn id="1" dur="indefinite" restart="never" nodeType="tmRoot"/>
      </p:par>
    </p:tnLst>
    <p:bldLst>
      <p:bldP spid="4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t="17247" r="-1560"/>
          <a:stretch>
            <a:fillRect/>
          </a:stretch>
        </p:blipFill>
        <p:spPr>
          <a:xfrm>
            <a:off x="454660" y="1628775"/>
            <a:ext cx="11737340" cy="3110865"/>
          </a:xfrm>
          <a:prstGeom prst="rect">
            <a:avLst/>
          </a:prstGeom>
        </p:spPr>
      </p:pic>
      <p:sp>
        <p:nvSpPr>
          <p:cNvPr id="4" name="文本框 3"/>
          <p:cNvSpPr txBox="1"/>
          <p:nvPr/>
        </p:nvSpPr>
        <p:spPr>
          <a:xfrm>
            <a:off x="332105" y="981075"/>
            <a:ext cx="11437620" cy="1076325"/>
          </a:xfrm>
          <a:prstGeom prst="rect">
            <a:avLst/>
          </a:prstGeom>
        </p:spPr>
        <p:txBody>
          <a:bodyPr wrap="square">
            <a:spAutoFit/>
          </a:bodyPr>
          <a:p>
            <a:pPr marL="0" algn="l" defTabSz="914400">
              <a:buClrTx/>
              <a:buSzTx/>
              <a:buFontTx/>
            </a:pPr>
            <a:r>
              <a:rPr lang="zh-CN" altLang="en-US" sz="2000">
                <a:latin typeface="微软雅黑" panose="020B0503020204020204" charset="-122"/>
                <a:ea typeface="微软雅黑" panose="020B0503020204020204" charset="-122"/>
                <a:cs typeface="微软雅黑" panose="020B0503020204020204" charset="-122"/>
              </a:rPr>
              <a:t>任务设置完成后，点击【资源】，可选择我的资源、学校资源、本地资源、共享资源里所需的课程视频或文本，保存即可。</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spcBef>
                <a:spcPct val="0"/>
              </a:spcBef>
              <a:spcAft>
                <a:spcPct val="0"/>
              </a:spcAft>
            </a:pPr>
            <a:endParaRPr lang="zh-CN" altLang="en-US" sz="2400">
              <a:latin typeface="黑体" panose="02010609060101010101" charset="-122"/>
              <a:ea typeface="黑体" panose="02010609060101010101" charset="-122"/>
            </a:endParaRPr>
          </a:p>
        </p:txBody>
      </p:sp>
      <p:pic>
        <p:nvPicPr>
          <p:cNvPr id="5" name="图片 4"/>
          <p:cNvPicPr>
            <a:picLocks noChangeAspect="1"/>
          </p:cNvPicPr>
          <p:nvPr/>
        </p:nvPicPr>
        <p:blipFill>
          <a:blip r:embed="rId2"/>
          <a:stretch>
            <a:fillRect/>
          </a:stretch>
        </p:blipFill>
        <p:spPr>
          <a:xfrm>
            <a:off x="454025" y="4580890"/>
            <a:ext cx="11524615" cy="1896745"/>
          </a:xfrm>
          <a:prstGeom prst="rect">
            <a:avLst/>
          </a:prstGeom>
          <a:ln>
            <a:noFill/>
          </a:ln>
        </p:spPr>
      </p:pic>
      <p:sp>
        <p:nvSpPr>
          <p:cNvPr id="7" name="文本框 6"/>
          <p:cNvSpPr txBox="1"/>
          <p:nvPr/>
        </p:nvSpPr>
        <p:spPr>
          <a:xfrm>
            <a:off x="1055370" y="260350"/>
            <a:ext cx="6096000" cy="645160"/>
          </a:xfrm>
          <a:prstGeom prst="rect">
            <a:avLst/>
          </a:prstGeom>
          <a:noFill/>
        </p:spPr>
        <p:txBody>
          <a:bodyPr wrap="square" rtlCol="0" anchor="t">
            <a:spAutoFit/>
          </a:bodyPr>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三、我的</a:t>
            </a:r>
            <a:r>
              <a:rPr lang="zh-CN" altLang="en-US" sz="3600" dirty="0">
                <a:solidFill>
                  <a:schemeClr val="tx2"/>
                </a:solidFill>
                <a:latin typeface="华文琥珀" panose="02010800040101010101" pitchFamily="2" charset="-122"/>
                <a:ea typeface="华文琥珀" panose="02010800040101010101" pitchFamily="2" charset="-122"/>
                <a:sym typeface="+mn-ea"/>
              </a:rPr>
              <a:t>课程</a:t>
            </a:r>
            <a:endParaRPr lang="zh-CN" altLang="en-US" sz="3600" dirty="0">
              <a:solidFill>
                <a:schemeClr val="tx2"/>
              </a:solidFill>
              <a:latin typeface="华文琥珀" panose="02010800040101010101" pitchFamily="2" charset="-122"/>
              <a:ea typeface="华文琥珀" panose="02010800040101010101" pitchFamily="2" charset="-122"/>
              <a:sym typeface="+mn-ea"/>
            </a:endParaRPr>
          </a:p>
        </p:txBody>
      </p:sp>
    </p:spTree>
  </p:cSld>
  <p:clrMapOvr>
    <a:masterClrMapping/>
  </p:clrMapOvr>
  <p:transition spd="slow" advTm="0"/>
  <p:timing>
    <p:tnLst>
      <p:par>
        <p:cTn id="1" dur="indefinite" restart="never" nodeType="tmRoot"/>
      </p:par>
    </p:tnLst>
    <p:bldLst>
      <p:bldP spid="4" grpId="0"/>
      <p:bldP spid="4" grpId="1"/>
      <p:bldP spid="7" grpId="0" bldLvl="0" build="allAtOnce"/>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767080" y="1615440"/>
            <a:ext cx="6673850" cy="2597150"/>
          </a:xfrm>
          <a:prstGeom prst="rect">
            <a:avLst/>
          </a:prstGeom>
        </p:spPr>
      </p:pic>
      <p:sp>
        <p:nvSpPr>
          <p:cNvPr id="4" name="文本框 3"/>
          <p:cNvSpPr txBox="1"/>
          <p:nvPr/>
        </p:nvSpPr>
        <p:spPr>
          <a:xfrm>
            <a:off x="839470" y="908685"/>
            <a:ext cx="10497820" cy="706755"/>
          </a:xfrm>
          <a:prstGeom prst="rect">
            <a:avLst/>
          </a:prstGeom>
          <a:noFill/>
        </p:spPr>
        <p:txBody>
          <a:bodyPr wrap="square" rtlCol="0" anchor="t">
            <a:spAutoFit/>
          </a:bodyPr>
          <a:p>
            <a:pPr algn="l">
              <a:buClrTx/>
              <a:buSzTx/>
              <a:buFontTx/>
            </a:pPr>
            <a:r>
              <a:rPr lang="zh-CN" altLang="en-US" sz="2000">
                <a:latin typeface="微软雅黑" panose="020B0503020204020204" charset="-122"/>
                <a:ea typeface="微软雅黑" panose="020B0503020204020204" charset="-122"/>
                <a:cs typeface="微软雅黑" panose="020B0503020204020204" charset="-122"/>
                <a:sym typeface="+mn-ea"/>
              </a:rPr>
              <a:t>进入“课程作业”，添加作业-在线作业，为每个模块布置作业。前提：题库管理里的题目已经完成所属</a:t>
            </a:r>
            <a:r>
              <a:rPr lang="zh-CN" altLang="en-US" sz="2000">
                <a:latin typeface="微软雅黑" panose="020B0503020204020204" charset="-122"/>
                <a:ea typeface="微软雅黑" panose="020B0503020204020204" charset="-122"/>
                <a:cs typeface="微软雅黑" panose="020B0503020204020204" charset="-122"/>
                <a:sym typeface="+mn-ea"/>
              </a:rPr>
              <a:t>模块划分。</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2"/>
          <a:srcRect r="1486"/>
          <a:stretch>
            <a:fillRect/>
          </a:stretch>
        </p:blipFill>
        <p:spPr>
          <a:xfrm>
            <a:off x="3719830" y="2780665"/>
            <a:ext cx="7223760" cy="3394075"/>
          </a:xfrm>
          <a:prstGeom prst="rect">
            <a:avLst/>
          </a:prstGeom>
          <a:ln w="38100">
            <a:solidFill>
              <a:schemeClr val="tx2">
                <a:lumMod val="20000"/>
                <a:lumOff val="80000"/>
              </a:schemeClr>
            </a:solidFill>
          </a:ln>
        </p:spPr>
      </p:pic>
      <p:sp>
        <p:nvSpPr>
          <p:cNvPr id="7" name="文本框 6"/>
          <p:cNvSpPr txBox="1"/>
          <p:nvPr/>
        </p:nvSpPr>
        <p:spPr>
          <a:xfrm>
            <a:off x="1055370" y="260350"/>
            <a:ext cx="6096000" cy="645160"/>
          </a:xfrm>
          <a:prstGeom prst="rect">
            <a:avLst/>
          </a:prstGeom>
          <a:noFill/>
        </p:spPr>
        <p:txBody>
          <a:bodyPr wrap="square" rtlCol="0" anchor="t">
            <a:spAutoFit/>
          </a:bodyPr>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三、我的</a:t>
            </a:r>
            <a:r>
              <a:rPr lang="zh-CN" altLang="en-US" sz="3600" dirty="0">
                <a:solidFill>
                  <a:schemeClr val="tx2"/>
                </a:solidFill>
                <a:latin typeface="华文琥珀" panose="02010800040101010101" pitchFamily="2" charset="-122"/>
                <a:ea typeface="华文琥珀" panose="02010800040101010101" pitchFamily="2" charset="-122"/>
                <a:sym typeface="+mn-ea"/>
              </a:rPr>
              <a:t>课程</a:t>
            </a:r>
            <a:endParaRPr lang="zh-CN" altLang="en-US" sz="3600" dirty="0">
              <a:solidFill>
                <a:schemeClr val="tx2"/>
              </a:solidFill>
              <a:latin typeface="华文琥珀" panose="02010800040101010101" pitchFamily="2" charset="-122"/>
              <a:ea typeface="华文琥珀" panose="02010800040101010101" pitchFamily="2" charset="-122"/>
              <a:sym typeface="+mn-ea"/>
            </a:endParaRPr>
          </a:p>
        </p:txBody>
      </p:sp>
    </p:spTree>
  </p:cSld>
  <p:clrMapOvr>
    <a:masterClrMapping/>
  </p:clrMapOvr>
  <p:transition spd="slow" advTm="0"/>
  <p:timing>
    <p:tnLst>
      <p:par>
        <p:cTn id="1" dur="indefinite" restart="never" nodeType="tmRoot"/>
      </p:par>
    </p:tnLst>
    <p:bldLst>
      <p:bldP spid="7" grpId="0" bldLvl="0" build="allAtOnce"/>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t="13710" r="-465"/>
          <a:stretch>
            <a:fillRect/>
          </a:stretch>
        </p:blipFill>
        <p:spPr>
          <a:xfrm>
            <a:off x="1055370" y="2060575"/>
            <a:ext cx="7272655" cy="1358900"/>
          </a:xfrm>
          <a:prstGeom prst="rect">
            <a:avLst/>
          </a:prstGeom>
        </p:spPr>
      </p:pic>
      <p:sp>
        <p:nvSpPr>
          <p:cNvPr id="3" name="文本框 2"/>
          <p:cNvSpPr txBox="1"/>
          <p:nvPr/>
        </p:nvSpPr>
        <p:spPr>
          <a:xfrm>
            <a:off x="1055370" y="909320"/>
            <a:ext cx="10123170" cy="1322070"/>
          </a:xfrm>
          <a:prstGeom prst="rect">
            <a:avLst/>
          </a:prstGeom>
        </p:spPr>
        <p:txBody>
          <a:bodyPr wrap="square">
            <a:spAutoFit/>
          </a:bodyPr>
          <a:p>
            <a:pPr marL="0" algn="l" defTabSz="914400">
              <a:buClrTx/>
              <a:buSzTx/>
              <a:buFontTx/>
            </a:pPr>
            <a:r>
              <a:rPr lang="zh-CN" altLang="en-US" sz="2000">
                <a:latin typeface="微软雅黑" panose="020B0503020204020204" charset="-122"/>
                <a:ea typeface="微软雅黑" panose="020B0503020204020204" charset="-122"/>
                <a:cs typeface="微软雅黑" panose="020B0503020204020204" charset="-122"/>
              </a:rPr>
              <a:t>课程考试--添加考试按钮，新增考试规则，添加好后提交保存。支持自定义设置考试作答次数上限及满足考试的进度要求等相关设置。</a:t>
            </a:r>
            <a:endParaRPr lang="zh-CN" altLang="en-US" sz="2000">
              <a:latin typeface="微软雅黑" panose="020B0503020204020204" charset="-122"/>
              <a:ea typeface="微软雅黑" panose="020B0503020204020204" charset="-122"/>
              <a:cs typeface="微软雅黑" panose="020B0503020204020204" charset="-122"/>
            </a:endParaRPr>
          </a:p>
          <a:p>
            <a:pPr marL="0" algn="l" defTabSz="914400">
              <a:buClrTx/>
              <a:buSzTx/>
              <a:buFontTx/>
            </a:pPr>
            <a:endParaRPr lang="zh-CN" altLang="en-US" sz="2000">
              <a:latin typeface="微软雅黑" panose="020B0503020204020204" charset="-122"/>
              <a:ea typeface="微软雅黑" panose="020B0503020204020204" charset="-122"/>
              <a:cs typeface="微软雅黑" panose="020B0503020204020204" charset="-122"/>
            </a:endParaRPr>
          </a:p>
          <a:p>
            <a:pPr marL="0" algn="l" defTabSz="914400">
              <a:buClrTx/>
              <a:buSzTx/>
              <a:buFontTx/>
            </a:pP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2"/>
          <a:stretch>
            <a:fillRect/>
          </a:stretch>
        </p:blipFill>
        <p:spPr>
          <a:xfrm>
            <a:off x="3232785" y="2564765"/>
            <a:ext cx="8129270" cy="3724910"/>
          </a:xfrm>
          <a:prstGeom prst="rect">
            <a:avLst/>
          </a:prstGeom>
          <a:ln w="38100">
            <a:solidFill>
              <a:schemeClr val="tx2">
                <a:lumMod val="20000"/>
                <a:lumOff val="80000"/>
              </a:schemeClr>
            </a:solidFill>
          </a:ln>
        </p:spPr>
      </p:pic>
      <p:sp>
        <p:nvSpPr>
          <p:cNvPr id="7" name="文本框 6"/>
          <p:cNvSpPr txBox="1"/>
          <p:nvPr/>
        </p:nvSpPr>
        <p:spPr>
          <a:xfrm>
            <a:off x="1055370" y="260350"/>
            <a:ext cx="6096000" cy="645160"/>
          </a:xfrm>
          <a:prstGeom prst="rect">
            <a:avLst/>
          </a:prstGeom>
          <a:noFill/>
        </p:spPr>
        <p:txBody>
          <a:bodyPr wrap="square" rtlCol="0" anchor="t">
            <a:spAutoFit/>
          </a:bodyPr>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三、我的</a:t>
            </a:r>
            <a:r>
              <a:rPr lang="zh-CN" altLang="en-US" sz="3600" dirty="0">
                <a:solidFill>
                  <a:schemeClr val="tx2"/>
                </a:solidFill>
                <a:latin typeface="华文琥珀" panose="02010800040101010101" pitchFamily="2" charset="-122"/>
                <a:ea typeface="华文琥珀" panose="02010800040101010101" pitchFamily="2" charset="-122"/>
                <a:sym typeface="+mn-ea"/>
              </a:rPr>
              <a:t>课程</a:t>
            </a:r>
            <a:endParaRPr lang="zh-CN" altLang="en-US" sz="3600" dirty="0">
              <a:solidFill>
                <a:schemeClr val="tx2"/>
              </a:solidFill>
              <a:latin typeface="华文琥珀" panose="02010800040101010101" pitchFamily="2" charset="-122"/>
              <a:ea typeface="华文琥珀" panose="02010800040101010101" pitchFamily="2" charset="-122"/>
              <a:sym typeface="+mn-ea"/>
            </a:endParaRPr>
          </a:p>
        </p:txBody>
      </p:sp>
    </p:spTree>
  </p:cSld>
  <p:clrMapOvr>
    <a:masterClrMapping/>
  </p:clrMapOvr>
  <p:transition spd="slow" advTm="0"/>
  <p:timing>
    <p:tnLst>
      <p:par>
        <p:cTn id="1" dur="indefinite" restart="never" nodeType="tmRoot"/>
      </p:par>
    </p:tnLst>
    <p:bldLst>
      <p:bldP spid="3" grpId="0"/>
      <p:bldP spid="3" grpId="1"/>
      <p:bldP spid="7" grpId="0" bldLvl="0" build="allAtOnce"/>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t="17602" r="1793"/>
          <a:stretch>
            <a:fillRect/>
          </a:stretch>
        </p:blipFill>
        <p:spPr>
          <a:xfrm>
            <a:off x="191135" y="2070100"/>
            <a:ext cx="6192520" cy="1025525"/>
          </a:xfrm>
          <a:prstGeom prst="rect">
            <a:avLst/>
          </a:prstGeom>
        </p:spPr>
      </p:pic>
      <p:sp>
        <p:nvSpPr>
          <p:cNvPr id="9" name="文本框 8"/>
          <p:cNvSpPr txBox="1"/>
          <p:nvPr/>
        </p:nvSpPr>
        <p:spPr>
          <a:xfrm>
            <a:off x="191135" y="980440"/>
            <a:ext cx="11926570" cy="1014730"/>
          </a:xfrm>
          <a:prstGeom prst="rect">
            <a:avLst/>
          </a:prstGeom>
          <a:noFill/>
        </p:spPr>
        <p:txBody>
          <a:bodyPr wrap="square" rtlCol="0" anchor="t">
            <a:spAutoFit/>
          </a:bodyPr>
          <a:p>
            <a:pPr algn="l">
              <a:buClrTx/>
              <a:buSzTx/>
              <a:buFontTx/>
            </a:pPr>
            <a:r>
              <a:rPr lang="zh-CN" altLang="en-US" sz="2000">
                <a:latin typeface="微软雅黑" panose="020B0503020204020204" charset="-122"/>
                <a:ea typeface="微软雅黑" panose="020B0503020204020204" charset="-122"/>
                <a:cs typeface="微软雅黑" panose="020B0503020204020204" charset="-122"/>
                <a:sym typeface="+mn-ea"/>
              </a:rPr>
              <a:t>添加模块、任务、作业、考试规则等结束后，返回至</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课程设计</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进行权重</a:t>
            </a:r>
            <a:r>
              <a:rPr lang="zh-CN" altLang="en-US" sz="2000">
                <a:latin typeface="微软雅黑" panose="020B0503020204020204" charset="-122"/>
                <a:ea typeface="微软雅黑" panose="020B0503020204020204" charset="-122"/>
                <a:cs typeface="微软雅黑" panose="020B0503020204020204" charset="-122"/>
                <a:sym typeface="+mn-ea"/>
              </a:rPr>
              <a:t>设置。设置平时成绩与考试成绩总分是100分。</a:t>
            </a:r>
            <a:endParaRPr lang="zh-CN" altLang="en-US" sz="2000">
              <a:latin typeface="微软雅黑" panose="020B0503020204020204" charset="-122"/>
              <a:ea typeface="微软雅黑" panose="020B0503020204020204" charset="-122"/>
              <a:cs typeface="微软雅黑" panose="020B0503020204020204" charset="-122"/>
              <a:sym typeface="+mn-ea"/>
            </a:endParaRPr>
          </a:p>
          <a:p>
            <a:pPr algn="l">
              <a:buClrTx/>
              <a:buSzTx/>
              <a:buFontTx/>
            </a:pPr>
            <a:r>
              <a:rPr lang="zh-CN" altLang="en-US" sz="2000">
                <a:latin typeface="微软雅黑" panose="020B0503020204020204" charset="-122"/>
                <a:ea typeface="微软雅黑" panose="020B0503020204020204" charset="-122"/>
                <a:cs typeface="微软雅黑" panose="020B0503020204020204" charset="-122"/>
                <a:sym typeface="+mn-ea"/>
              </a:rPr>
              <a:t>平时成绩包括平时作业成绩、网上学习行为和面授课到课率三部分，需要在平时成绩里再进行权重分配。</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10" name="图片 9"/>
          <p:cNvPicPr>
            <a:picLocks noChangeAspect="1"/>
          </p:cNvPicPr>
          <p:nvPr/>
        </p:nvPicPr>
        <p:blipFill>
          <a:blip r:embed="rId2"/>
          <a:srcRect r="3153" b="674"/>
          <a:stretch>
            <a:fillRect/>
          </a:stretch>
        </p:blipFill>
        <p:spPr>
          <a:xfrm>
            <a:off x="695325" y="2781300"/>
            <a:ext cx="11218545" cy="2892425"/>
          </a:xfrm>
          <a:prstGeom prst="rect">
            <a:avLst/>
          </a:prstGeom>
        </p:spPr>
      </p:pic>
      <p:pic>
        <p:nvPicPr>
          <p:cNvPr id="8" name="图片 7"/>
          <p:cNvPicPr>
            <a:picLocks noChangeAspect="1"/>
          </p:cNvPicPr>
          <p:nvPr/>
        </p:nvPicPr>
        <p:blipFill>
          <a:blip r:embed="rId3"/>
          <a:stretch>
            <a:fillRect/>
          </a:stretch>
        </p:blipFill>
        <p:spPr>
          <a:xfrm>
            <a:off x="2711450" y="2565400"/>
            <a:ext cx="9405620" cy="3978910"/>
          </a:xfrm>
          <a:prstGeom prst="rect">
            <a:avLst/>
          </a:prstGeom>
        </p:spPr>
      </p:pic>
      <p:sp>
        <p:nvSpPr>
          <p:cNvPr id="7" name="文本框 6"/>
          <p:cNvSpPr txBox="1"/>
          <p:nvPr/>
        </p:nvSpPr>
        <p:spPr>
          <a:xfrm>
            <a:off x="1055370" y="260350"/>
            <a:ext cx="6096000" cy="645160"/>
          </a:xfrm>
          <a:prstGeom prst="rect">
            <a:avLst/>
          </a:prstGeom>
          <a:noFill/>
        </p:spPr>
        <p:txBody>
          <a:bodyPr wrap="square" rtlCol="0" anchor="t">
            <a:spAutoFit/>
          </a:bodyPr>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三、我的</a:t>
            </a:r>
            <a:r>
              <a:rPr lang="zh-CN" altLang="en-US" sz="3600" dirty="0">
                <a:solidFill>
                  <a:schemeClr val="tx2"/>
                </a:solidFill>
                <a:latin typeface="华文琥珀" panose="02010800040101010101" pitchFamily="2" charset="-122"/>
                <a:ea typeface="华文琥珀" panose="02010800040101010101" pitchFamily="2" charset="-122"/>
                <a:sym typeface="+mn-ea"/>
              </a:rPr>
              <a:t>课程</a:t>
            </a:r>
            <a:endParaRPr lang="zh-CN" altLang="en-US" sz="3600" dirty="0">
              <a:solidFill>
                <a:schemeClr val="tx2"/>
              </a:solidFill>
              <a:latin typeface="华文琥珀" panose="02010800040101010101" pitchFamily="2" charset="-122"/>
              <a:ea typeface="华文琥珀" panose="02010800040101010101" pitchFamily="2" charset="-122"/>
              <a:sym typeface="+mn-ea"/>
            </a:endParaRPr>
          </a:p>
        </p:txBody>
      </p:sp>
    </p:spTree>
  </p:cSld>
  <p:clrMapOvr>
    <a:masterClrMapping/>
  </p:clrMapOvr>
  <p:transition spd="slow"/>
  <p:timing>
    <p:tnLst>
      <p:par>
        <p:cTn id="1" dur="indefinite" restart="never" nodeType="tmRoot"/>
      </p:par>
    </p:tnLst>
    <p:bldLst>
      <p:bldP spid="9" grpId="0"/>
      <p:bldP spid="9" grpId="1"/>
      <p:bldP spid="7" grpId="0" bldLvl="0" build="allAtOnce"/>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59460" y="836295"/>
            <a:ext cx="10801350" cy="706755"/>
          </a:xfrm>
          <a:prstGeom prst="rect">
            <a:avLst/>
          </a:prstGeom>
          <a:noFill/>
        </p:spPr>
        <p:txBody>
          <a:bodyPr wrap="square" rtlCol="0" anchor="t">
            <a:spAutoFit/>
          </a:bodyPr>
          <a:p>
            <a:pPr algn="l">
              <a:buClrTx/>
              <a:buSzTx/>
              <a:buFontTx/>
            </a:pPr>
            <a:r>
              <a:rPr lang="zh-CN" altLang="en-US" sz="2000">
                <a:latin typeface="微软雅黑" panose="020B0503020204020204" charset="-122"/>
                <a:ea typeface="微软雅黑" panose="020B0503020204020204" charset="-122"/>
                <a:cs typeface="微软雅黑" panose="020B0503020204020204" charset="-122"/>
                <a:sym typeface="+mn-ea"/>
              </a:rPr>
              <a:t>其中，网上学习行为分数设置需前往</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教学设计过程考核设置</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，给视频、文本赋分，</a:t>
            </a:r>
            <a:r>
              <a:rPr lang="zh-CN" altLang="en-US" sz="2000">
                <a:latin typeface="微软雅黑" panose="020B0503020204020204" charset="-122"/>
                <a:ea typeface="微软雅黑" panose="020B0503020204020204" charset="-122"/>
                <a:cs typeface="微软雅黑" panose="020B0503020204020204" charset="-122"/>
                <a:sym typeface="+mn-ea"/>
              </a:rPr>
              <a:t>保证</a:t>
            </a:r>
            <a:r>
              <a:rPr lang="zh-CN" altLang="en-US" sz="2000">
                <a:latin typeface="微软雅黑" panose="020B0503020204020204" charset="-122"/>
                <a:ea typeface="微软雅黑" panose="020B0503020204020204" charset="-122"/>
                <a:cs typeface="微软雅黑" panose="020B0503020204020204" charset="-122"/>
                <a:sym typeface="+mn-ea"/>
              </a:rPr>
              <a:t>最终分值之和是100分。</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6" name="图片 5"/>
          <p:cNvPicPr>
            <a:picLocks noChangeAspect="1"/>
          </p:cNvPicPr>
          <p:nvPr/>
        </p:nvPicPr>
        <p:blipFill>
          <a:blip r:embed="rId1"/>
          <a:stretch>
            <a:fillRect/>
          </a:stretch>
        </p:blipFill>
        <p:spPr>
          <a:xfrm>
            <a:off x="335280" y="1701165"/>
            <a:ext cx="11708765" cy="4293235"/>
          </a:xfrm>
          <a:prstGeom prst="rect">
            <a:avLst/>
          </a:prstGeom>
        </p:spPr>
      </p:pic>
      <p:sp>
        <p:nvSpPr>
          <p:cNvPr id="7" name="文本框 6"/>
          <p:cNvSpPr txBox="1"/>
          <p:nvPr/>
        </p:nvSpPr>
        <p:spPr>
          <a:xfrm>
            <a:off x="1055370" y="260350"/>
            <a:ext cx="6096000" cy="645160"/>
          </a:xfrm>
          <a:prstGeom prst="rect">
            <a:avLst/>
          </a:prstGeom>
          <a:noFill/>
        </p:spPr>
        <p:txBody>
          <a:bodyPr wrap="square" rtlCol="0" anchor="t">
            <a:spAutoFit/>
          </a:bodyPr>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三、我的</a:t>
            </a:r>
            <a:r>
              <a:rPr lang="zh-CN" altLang="en-US" sz="3600" dirty="0">
                <a:solidFill>
                  <a:schemeClr val="tx2"/>
                </a:solidFill>
                <a:latin typeface="华文琥珀" panose="02010800040101010101" pitchFamily="2" charset="-122"/>
                <a:ea typeface="华文琥珀" panose="02010800040101010101" pitchFamily="2" charset="-122"/>
                <a:sym typeface="+mn-ea"/>
              </a:rPr>
              <a:t>课程</a:t>
            </a:r>
            <a:endParaRPr lang="zh-CN" altLang="en-US" sz="3600" dirty="0">
              <a:solidFill>
                <a:schemeClr val="tx2"/>
              </a:solidFill>
              <a:latin typeface="华文琥珀" panose="02010800040101010101" pitchFamily="2" charset="-122"/>
              <a:ea typeface="华文琥珀" panose="02010800040101010101" pitchFamily="2" charset="-122"/>
              <a:sym typeface="+mn-ea"/>
            </a:endParaRPr>
          </a:p>
        </p:txBody>
      </p:sp>
    </p:spTree>
  </p:cSld>
  <p:clrMapOvr>
    <a:masterClrMapping/>
  </p:clrMapOvr>
  <p:transition spd="slow" advTm="0"/>
  <p:timing>
    <p:tnLst>
      <p:par>
        <p:cTn id="1" dur="indefinite" restart="never" nodeType="tmRoot"/>
      </p:par>
    </p:tnLst>
    <p:bldLst>
      <p:bldP spid="5" grpId="0"/>
      <p:bldP spid="5" grpId="1"/>
      <p:bldP spid="7" grpId="0" bldLvl="0" build="allAtOnce"/>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95325" y="908685"/>
            <a:ext cx="11043920" cy="3713480"/>
          </a:xfrm>
        </p:spPr>
        <p:txBody>
          <a:bodyPr/>
          <a:p>
            <a:pPr marL="0" algn="l">
              <a:buClrTx/>
              <a:buSzTx/>
              <a:buFontTx/>
              <a:buNone/>
            </a:pPr>
            <a:r>
              <a:rPr lang="zh-CN" altLang="en-US" sz="2000">
                <a:solidFill>
                  <a:schemeClr val="tx1"/>
                </a:solidFill>
                <a:latin typeface="微软雅黑" panose="020B0503020204020204" charset="-122"/>
                <a:ea typeface="微软雅黑" panose="020B0503020204020204" charset="-122"/>
                <a:cs typeface="微软雅黑" panose="020B0503020204020204" charset="-122"/>
              </a:rPr>
              <a:t>教学设计完成之后，点击右上方“课程预览”，检查整个教学设计结构、作业、权重设置是否符合要求，确定无误之后点击“课程发布”，等待教学管理员审核即可。</a:t>
            </a:r>
            <a:endParaRPr lang="zh-CN" altLang="en-US" sz="2000">
              <a:solidFill>
                <a:schemeClr val="tx1"/>
              </a:solidFill>
              <a:latin typeface="微软雅黑" panose="020B0503020204020204" charset="-122"/>
              <a:ea typeface="微软雅黑" panose="020B0503020204020204" charset="-122"/>
              <a:cs typeface="微软雅黑" panose="020B0503020204020204" charset="-122"/>
            </a:endParaRPr>
          </a:p>
          <a:p>
            <a:pPr marL="0" algn="l">
              <a:buClrTx/>
              <a:buSzTx/>
              <a:buFontTx/>
              <a:buNone/>
            </a:pPr>
            <a:endParaRPr lang="en-US" altLang="zh-CN" sz="20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055370" y="260350"/>
            <a:ext cx="6096000" cy="645160"/>
          </a:xfrm>
          <a:prstGeom prst="rect">
            <a:avLst/>
          </a:prstGeom>
          <a:noFill/>
        </p:spPr>
        <p:txBody>
          <a:bodyPr wrap="square" rtlCol="0" anchor="t">
            <a:spAutoFit/>
          </a:bodyPr>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三、我的</a:t>
            </a:r>
            <a:r>
              <a:rPr lang="zh-CN" altLang="en-US" sz="3600" dirty="0">
                <a:solidFill>
                  <a:schemeClr val="tx2"/>
                </a:solidFill>
                <a:latin typeface="华文琥珀" panose="02010800040101010101" pitchFamily="2" charset="-122"/>
                <a:ea typeface="华文琥珀" panose="02010800040101010101" pitchFamily="2" charset="-122"/>
                <a:sym typeface="+mn-ea"/>
              </a:rPr>
              <a:t>课程</a:t>
            </a:r>
            <a:endParaRPr lang="zh-CN" altLang="en-US" sz="3600" dirty="0">
              <a:solidFill>
                <a:schemeClr val="tx2"/>
              </a:solidFill>
              <a:latin typeface="华文琥珀" panose="02010800040101010101" pitchFamily="2" charset="-122"/>
              <a:ea typeface="华文琥珀" panose="02010800040101010101" pitchFamily="2" charset="-122"/>
              <a:sym typeface="+mn-ea"/>
            </a:endParaRPr>
          </a:p>
        </p:txBody>
      </p:sp>
      <p:pic>
        <p:nvPicPr>
          <p:cNvPr id="6" name="图片 5"/>
          <p:cNvPicPr>
            <a:picLocks noChangeAspect="1"/>
          </p:cNvPicPr>
          <p:nvPr/>
        </p:nvPicPr>
        <p:blipFill>
          <a:blip r:embed="rId1"/>
          <a:stretch>
            <a:fillRect/>
          </a:stretch>
        </p:blipFill>
        <p:spPr>
          <a:xfrm>
            <a:off x="479425" y="2204720"/>
            <a:ext cx="11375390" cy="3552190"/>
          </a:xfrm>
          <a:prstGeom prst="rect">
            <a:avLst/>
          </a:prstGeom>
        </p:spPr>
      </p:pic>
    </p:spTree>
  </p:cSld>
  <p:clrMapOvr>
    <a:masterClrMapping/>
  </p:clrMapOvr>
  <p:transition spd="slow"/>
  <p:timing>
    <p:tnLst>
      <p:par>
        <p:cTn id="1" dur="indefinite" restart="never" nodeType="tmRoot"/>
      </p:par>
    </p:tnLst>
    <p:bldLst>
      <p:bldP spid="2" grpId="0" build="p"/>
      <p:bldP spid="2" grpId="1" build="p"/>
      <p:bldP spid="7" grpId="0" bldLvl="0" build="allAtOnce"/>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765" y="2277110"/>
            <a:ext cx="5532120" cy="2675255"/>
          </a:xfrm>
          <a:prstGeom prst="rect">
            <a:avLst/>
          </a:prstGeom>
          <a:ln>
            <a:noFill/>
          </a:ln>
          <a:effectLst>
            <a:outerShdw blurRad="292100" dist="139700" dir="2700000" algn="tl" rotWithShape="0">
              <a:srgbClr val="333333">
                <a:alpha val="65000"/>
              </a:srgbClr>
            </a:outerShdw>
          </a:effectLst>
        </p:spPr>
      </p:pic>
      <p:sp>
        <p:nvSpPr>
          <p:cNvPr id="12" name="Rectangle 3"/>
          <p:cNvSpPr txBox="1">
            <a:spLocks noChangeArrowheads="1"/>
          </p:cNvSpPr>
          <p:nvPr/>
        </p:nvSpPr>
        <p:spPr>
          <a:xfrm>
            <a:off x="695400" y="692696"/>
            <a:ext cx="3575720"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defTabSz="1219200"/>
            <a:r>
              <a:rPr lang="zh-CN" altLang="en-US" sz="5335" b="1" dirty="0">
                <a:solidFill>
                  <a:schemeClr val="accent1"/>
                </a:solidFill>
                <a:latin typeface="微软雅黑" panose="020B0503020204020204" charset="-122"/>
                <a:ea typeface="微软雅黑" panose="020B0503020204020204" charset="-122"/>
                <a:sym typeface="微软雅黑" panose="020B0503020204020204" charset="-122"/>
              </a:rPr>
              <a:t>主要内容：</a:t>
            </a:r>
            <a:endParaRPr lang="zh-CN" altLang="en-US" sz="5335" b="1" dirty="0">
              <a:solidFill>
                <a:schemeClr val="accent1"/>
              </a:solidFill>
              <a:latin typeface="微软雅黑" panose="020B0503020204020204" charset="-122"/>
              <a:ea typeface="微软雅黑" panose="020B0503020204020204" charset="-122"/>
              <a:sym typeface="微软雅黑" panose="020B0503020204020204" charset="-122"/>
            </a:endParaRPr>
          </a:p>
        </p:txBody>
      </p:sp>
      <p:sp>
        <p:nvSpPr>
          <p:cNvPr id="2" name="副标题 2"/>
          <p:cNvSpPr>
            <a:spLocks noGrp="1"/>
          </p:cNvSpPr>
          <p:nvPr/>
        </p:nvSpPr>
        <p:spPr>
          <a:xfrm>
            <a:off x="6176645" y="1988820"/>
            <a:ext cx="5636260" cy="3251200"/>
          </a:xfrm>
          <a:prstGeom prst="rect">
            <a:avLst/>
          </a:prstGeom>
        </p:spPr>
        <p:txBody>
          <a:bodyPr vert="horz" lIns="91440" tIns="45720" rIns="91440" bIns="45720" rtlCol="0"/>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fontAlgn="auto">
              <a:lnSpc>
                <a:spcPct val="150000"/>
              </a:lnSpc>
              <a:spcBef>
                <a:spcPts val="0"/>
              </a:spcBef>
            </a:pPr>
            <a:r>
              <a:rPr lang="zh-CN" altLang="en-US"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rPr>
              <a:t>一</a:t>
            </a:r>
            <a:r>
              <a:rPr lang="en-US" altLang="zh-CN"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rPr>
              <a:t>.</a:t>
            </a:r>
            <a:r>
              <a:rPr lang="zh-CN" altLang="en-US"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rPr>
              <a:t>流程</a:t>
            </a:r>
            <a:endParaRPr lang="zh-CN" altLang="en-US"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endParaRPr>
          </a:p>
          <a:p>
            <a:pPr algn="l" fontAlgn="auto">
              <a:lnSpc>
                <a:spcPct val="150000"/>
              </a:lnSpc>
              <a:spcBef>
                <a:spcPts val="0"/>
              </a:spcBef>
            </a:pPr>
            <a:r>
              <a:rPr lang="zh-CN" altLang="en-US"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rPr>
              <a:t>二</a:t>
            </a:r>
            <a:r>
              <a:rPr lang="en-US" altLang="zh-CN"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rPr>
              <a:t>.</a:t>
            </a:r>
            <a:r>
              <a:rPr lang="zh-CN" altLang="en-US"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rPr>
              <a:t>登录</a:t>
            </a:r>
            <a:r>
              <a:rPr lang="en-US" altLang="zh-CN"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rPr>
              <a:t>      </a:t>
            </a:r>
            <a:endParaRPr lang="en-US" altLang="zh-CN"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endParaRPr>
          </a:p>
          <a:p>
            <a:pPr algn="l" fontAlgn="auto">
              <a:lnSpc>
                <a:spcPct val="150000"/>
              </a:lnSpc>
              <a:spcBef>
                <a:spcPts val="0"/>
              </a:spcBef>
            </a:pPr>
            <a:r>
              <a:rPr lang="zh-CN" altLang="en-US"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rPr>
              <a:t>三</a:t>
            </a:r>
            <a:r>
              <a:rPr lang="en-US" altLang="zh-CN"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rPr>
              <a:t>.</a:t>
            </a:r>
            <a:r>
              <a:rPr lang="zh-CN" altLang="en-US"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rPr>
              <a:t>我的</a:t>
            </a:r>
            <a:r>
              <a:rPr lang="zh-CN" altLang="en-US"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rPr>
              <a:t>课程</a:t>
            </a:r>
            <a:endParaRPr lang="zh-CN" altLang="en-US"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endParaRPr>
          </a:p>
          <a:p>
            <a:pPr algn="l" fontAlgn="auto">
              <a:lnSpc>
                <a:spcPct val="150000"/>
              </a:lnSpc>
              <a:spcBef>
                <a:spcPts val="0"/>
              </a:spcBef>
            </a:pPr>
            <a:r>
              <a:rPr lang="en-US" altLang="zh-CN"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rPr>
              <a:t>   </a:t>
            </a:r>
            <a:endParaRPr lang="en-US" altLang="zh-CN"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endParaRPr>
          </a:p>
          <a:p>
            <a:pPr algn="l"/>
            <a:endParaRPr lang="en-US" altLang="zh-CN" sz="4000" dirty="0">
              <a:solidFill>
                <a:schemeClr val="tx2"/>
              </a:solidFill>
              <a:latin typeface="华文琥珀" panose="02010800040101010101" pitchFamily="2" charset="-122"/>
              <a:ea typeface="华文琥珀" panose="02010800040101010101" pitchFamily="2" charset="-122"/>
            </a:endParaRPr>
          </a:p>
          <a:p>
            <a:pPr algn="l"/>
            <a:endParaRPr lang="en-US" altLang="zh-CN" sz="4000" dirty="0">
              <a:solidFill>
                <a:schemeClr val="tx2"/>
              </a:solidFill>
              <a:latin typeface="华文琥珀" panose="02010800040101010101" pitchFamily="2" charset="-122"/>
              <a:ea typeface="华文琥珀" panose="02010800040101010101" pitchFamily="2" charset="-122"/>
            </a:endParaRPr>
          </a:p>
          <a:p>
            <a:pPr algn="l"/>
            <a:endParaRPr lang="en-US" altLang="zh-CN" sz="4000" dirty="0">
              <a:solidFill>
                <a:schemeClr val="tx2"/>
              </a:solidFill>
              <a:latin typeface="华文琥珀" panose="02010800040101010101" pitchFamily="2" charset="-122"/>
              <a:ea typeface="华文琥珀" panose="02010800040101010101" pitchFamily="2" charset="-122"/>
            </a:endParaRPr>
          </a:p>
          <a:p>
            <a:pPr algn="l"/>
            <a:endParaRPr lang="en-US" altLang="zh-CN" sz="4000" b="1" dirty="0">
              <a:solidFill>
                <a:schemeClr val="tx2"/>
              </a:solidFill>
              <a:latin typeface="华文琥珀" panose="02010800040101010101" pitchFamily="2" charset="-122"/>
              <a:ea typeface="华文琥珀" panose="02010800040101010101" pitchFamily="2" charset="-122"/>
            </a:endParaRPr>
          </a:p>
          <a:p>
            <a:pPr algn="l"/>
            <a:endParaRPr lang="en-US" altLang="zh-CN" sz="4000" dirty="0">
              <a:solidFill>
                <a:schemeClr val="tx2"/>
              </a:solidFill>
              <a:latin typeface="华文琥珀" panose="02010800040101010101" pitchFamily="2" charset="-122"/>
              <a:ea typeface="华文琥珀" panose="02010800040101010101" pitchFamily="2" charset="-122"/>
            </a:endParaRPr>
          </a:p>
          <a:p>
            <a:pPr algn="l"/>
            <a:endParaRPr lang="en-US" altLang="zh-CN" sz="4000" dirty="0">
              <a:solidFill>
                <a:schemeClr val="tx2"/>
              </a:solidFill>
              <a:latin typeface="华文琥珀" panose="02010800040101010101" pitchFamily="2" charset="-122"/>
              <a:ea typeface="华文琥珀" panose="02010800040101010101"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2711" y="260650"/>
            <a:ext cx="4752528" cy="645160"/>
          </a:xfrm>
          <a:prstGeom prst="rect">
            <a:avLst/>
          </a:prstGeom>
          <a:noFill/>
        </p:spPr>
        <p:txBody>
          <a:bodyPr wrap="square" rtlCol="0">
            <a:spAutoFit/>
          </a:bodyPr>
          <a:lstStyle/>
          <a:p>
            <a:r>
              <a:rPr lang="zh-CN" altLang="en-US" sz="3600" dirty="0">
                <a:solidFill>
                  <a:schemeClr val="tx2"/>
                </a:solidFill>
                <a:latin typeface="华文琥珀" panose="02010800040101010101" pitchFamily="2" charset="-122"/>
                <a:ea typeface="华文琥珀" panose="02010800040101010101" pitchFamily="2" charset="-122"/>
              </a:rPr>
              <a:t>一、</a:t>
            </a:r>
            <a:r>
              <a:rPr lang="zh-CN" altLang="en-US" sz="3600" dirty="0">
                <a:solidFill>
                  <a:schemeClr val="tx2"/>
                </a:solidFill>
                <a:latin typeface="华文琥珀" panose="02010800040101010101" pitchFamily="2" charset="-122"/>
                <a:ea typeface="华文琥珀" panose="02010800040101010101" pitchFamily="2" charset="-122"/>
              </a:rPr>
              <a:t>流程</a:t>
            </a:r>
            <a:endParaRPr lang="zh-CN" altLang="en-US" sz="3600" dirty="0">
              <a:solidFill>
                <a:schemeClr val="tx2"/>
              </a:solidFill>
              <a:latin typeface="华文琥珀" panose="02010800040101010101" pitchFamily="2" charset="-122"/>
              <a:ea typeface="华文琥珀" panose="02010800040101010101" pitchFamily="2" charset="-122"/>
            </a:endParaRPr>
          </a:p>
        </p:txBody>
      </p:sp>
      <p:graphicFrame>
        <p:nvGraphicFramePr>
          <p:cNvPr id="2" name="图示 1"/>
          <p:cNvGraphicFramePr/>
          <p:nvPr/>
        </p:nvGraphicFramePr>
        <p:xfrm>
          <a:off x="551180" y="1052830"/>
          <a:ext cx="10983595" cy="524954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文本框 2"/>
          <p:cNvSpPr txBox="1"/>
          <p:nvPr/>
        </p:nvSpPr>
        <p:spPr>
          <a:xfrm>
            <a:off x="7176135" y="1259205"/>
            <a:ext cx="3615055" cy="339090"/>
          </a:xfrm>
          <a:prstGeom prst="rect">
            <a:avLst/>
          </a:prstGeom>
          <a:solidFill>
            <a:schemeClr val="bg2"/>
          </a:solidFill>
        </p:spPr>
        <p:txBody>
          <a:bodyPr wrap="square" rtlCol="0">
            <a:noAutofit/>
          </a:bodyPr>
          <a:p>
            <a:r>
              <a:rPr lang="zh-CN" altLang="en-US" b="1">
                <a:latin typeface="微软雅黑" panose="020B0503020204020204" charset="-122"/>
                <a:ea typeface="微软雅黑" panose="020B0503020204020204" charset="-122"/>
                <a:cs typeface="微软雅黑" panose="020B0503020204020204" charset="-122"/>
                <a:sym typeface="+mn-ea"/>
              </a:rPr>
              <a:t>进入</a:t>
            </a:r>
            <a:r>
              <a:rPr lang="en-US" altLang="zh-CN" b="1">
                <a:latin typeface="微软雅黑" panose="020B0503020204020204" charset="-122"/>
                <a:ea typeface="微软雅黑" panose="020B0503020204020204" charset="-122"/>
                <a:cs typeface="微软雅黑" panose="020B0503020204020204" charset="-122"/>
                <a:sym typeface="+mn-ea"/>
              </a:rPr>
              <a:t>“</a:t>
            </a:r>
            <a:r>
              <a:rPr lang="zh-CN" altLang="en-US" b="1">
                <a:latin typeface="微软雅黑" panose="020B0503020204020204" charset="-122"/>
                <a:ea typeface="微软雅黑" panose="020B0503020204020204" charset="-122"/>
                <a:cs typeface="微软雅黑" panose="020B0503020204020204" charset="-122"/>
                <a:sym typeface="+mn-ea"/>
              </a:rPr>
              <a:t>我的课程</a:t>
            </a:r>
            <a:r>
              <a:rPr lang="en-US" altLang="zh-CN" b="1">
                <a:latin typeface="微软雅黑" panose="020B0503020204020204" charset="-122"/>
                <a:ea typeface="微软雅黑" panose="020B0503020204020204" charset="-122"/>
                <a:cs typeface="微软雅黑" panose="020B0503020204020204" charset="-122"/>
                <a:sym typeface="+mn-ea"/>
              </a:rPr>
              <a:t>”-“</a:t>
            </a:r>
            <a:r>
              <a:rPr lang="zh-CN" altLang="en-US" b="1">
                <a:latin typeface="微软雅黑" panose="020B0503020204020204" charset="-122"/>
                <a:ea typeface="微软雅黑" panose="020B0503020204020204" charset="-122"/>
                <a:cs typeface="微软雅黑" panose="020B0503020204020204" charset="-122"/>
                <a:sym typeface="+mn-ea"/>
              </a:rPr>
              <a:t>预授课程</a:t>
            </a:r>
            <a:r>
              <a:rPr lang="en-US" altLang="zh-CN" b="1">
                <a:latin typeface="微软雅黑" panose="020B0503020204020204" charset="-122"/>
                <a:ea typeface="微软雅黑" panose="020B0503020204020204" charset="-122"/>
                <a:cs typeface="微软雅黑" panose="020B0503020204020204" charset="-122"/>
                <a:sym typeface="+mn-ea"/>
              </a:rPr>
              <a:t>”</a:t>
            </a:r>
            <a:endParaRPr lang="zh-CN" altLang="en-US" b="1"/>
          </a:p>
        </p:txBody>
      </p:sp>
      <p:sp>
        <p:nvSpPr>
          <p:cNvPr id="6" name="文本框 5"/>
          <p:cNvSpPr txBox="1"/>
          <p:nvPr/>
        </p:nvSpPr>
        <p:spPr>
          <a:xfrm>
            <a:off x="8040370" y="2380615"/>
            <a:ext cx="2209800" cy="339090"/>
          </a:xfrm>
          <a:prstGeom prst="rect">
            <a:avLst/>
          </a:prstGeom>
          <a:solidFill>
            <a:schemeClr val="bg2"/>
          </a:solidFill>
        </p:spPr>
        <p:txBody>
          <a:bodyPr wrap="square" rtlCol="0">
            <a:noAutofit/>
          </a:bodyPr>
          <a:p>
            <a:r>
              <a:rPr lang="zh-CN" altLang="en-US" b="1">
                <a:latin typeface="微软雅黑" panose="020B0503020204020204" charset="-122"/>
                <a:ea typeface="微软雅黑" panose="020B0503020204020204" charset="-122"/>
                <a:cs typeface="微软雅黑" panose="020B0503020204020204" charset="-122"/>
                <a:sym typeface="+mn-ea"/>
              </a:rPr>
              <a:t>进入</a:t>
            </a:r>
            <a:r>
              <a:rPr lang="en-US" altLang="zh-CN" b="1">
                <a:latin typeface="微软雅黑" panose="020B0503020204020204" charset="-122"/>
                <a:ea typeface="微软雅黑" panose="020B0503020204020204" charset="-122"/>
                <a:cs typeface="微软雅黑" panose="020B0503020204020204" charset="-122"/>
                <a:sym typeface="+mn-ea"/>
              </a:rPr>
              <a:t>“</a:t>
            </a:r>
            <a:r>
              <a:rPr lang="zh-CN" altLang="en-US" b="1">
                <a:latin typeface="微软雅黑" panose="020B0503020204020204" charset="-122"/>
                <a:ea typeface="微软雅黑" panose="020B0503020204020204" charset="-122"/>
                <a:cs typeface="微软雅黑" panose="020B0503020204020204" charset="-122"/>
                <a:sym typeface="+mn-ea"/>
              </a:rPr>
              <a:t>题库管理</a:t>
            </a:r>
            <a:r>
              <a:rPr lang="en-US" altLang="zh-CN" b="1">
                <a:latin typeface="微软雅黑" panose="020B0503020204020204" charset="-122"/>
                <a:ea typeface="微软雅黑" panose="020B0503020204020204" charset="-122"/>
                <a:cs typeface="微软雅黑" panose="020B0503020204020204" charset="-122"/>
                <a:sym typeface="+mn-ea"/>
              </a:rPr>
              <a:t>”</a:t>
            </a:r>
            <a:endParaRPr lang="zh-CN" altLang="en-US" b="1"/>
          </a:p>
        </p:txBody>
      </p:sp>
      <p:sp>
        <p:nvSpPr>
          <p:cNvPr id="7" name="文本框 6"/>
          <p:cNvSpPr txBox="1"/>
          <p:nvPr/>
        </p:nvSpPr>
        <p:spPr>
          <a:xfrm>
            <a:off x="8688705" y="3501390"/>
            <a:ext cx="1901825" cy="339090"/>
          </a:xfrm>
          <a:prstGeom prst="rect">
            <a:avLst/>
          </a:prstGeom>
          <a:solidFill>
            <a:schemeClr val="bg2"/>
          </a:solidFill>
        </p:spPr>
        <p:txBody>
          <a:bodyPr wrap="square" rtlCol="0">
            <a:noAutofit/>
          </a:bodyPr>
          <a:p>
            <a:r>
              <a:rPr lang="zh-CN" altLang="en-US" b="1">
                <a:latin typeface="微软雅黑" panose="020B0503020204020204" charset="-122"/>
                <a:ea typeface="微软雅黑" panose="020B0503020204020204" charset="-122"/>
                <a:cs typeface="微软雅黑" panose="020B0503020204020204" charset="-122"/>
                <a:sym typeface="+mn-ea"/>
              </a:rPr>
              <a:t>进入</a:t>
            </a:r>
            <a:r>
              <a:rPr lang="en-US" altLang="zh-CN" b="1">
                <a:latin typeface="微软雅黑" panose="020B0503020204020204" charset="-122"/>
                <a:ea typeface="微软雅黑" panose="020B0503020204020204" charset="-122"/>
                <a:cs typeface="微软雅黑" panose="020B0503020204020204" charset="-122"/>
                <a:sym typeface="+mn-ea"/>
              </a:rPr>
              <a:t>“</a:t>
            </a:r>
            <a:r>
              <a:rPr lang="zh-CN" altLang="en-US" b="1">
                <a:latin typeface="微软雅黑" panose="020B0503020204020204" charset="-122"/>
                <a:ea typeface="微软雅黑" panose="020B0503020204020204" charset="-122"/>
                <a:cs typeface="微软雅黑" panose="020B0503020204020204" charset="-122"/>
                <a:sym typeface="+mn-ea"/>
              </a:rPr>
              <a:t>课程设计</a:t>
            </a:r>
            <a:r>
              <a:rPr lang="en-US" altLang="zh-CN">
                <a:latin typeface="微软雅黑" panose="020B0503020204020204" charset="-122"/>
                <a:ea typeface="微软雅黑" panose="020B0503020204020204" charset="-122"/>
                <a:cs typeface="微软雅黑" panose="020B0503020204020204" charset="-122"/>
                <a:sym typeface="+mn-ea"/>
              </a:rPr>
              <a:t>”</a:t>
            </a:r>
            <a:endParaRPr lang="zh-CN" altLang="en-US"/>
          </a:p>
        </p:txBody>
      </p:sp>
      <p:sp>
        <p:nvSpPr>
          <p:cNvPr id="8" name="文本框 7"/>
          <p:cNvSpPr txBox="1"/>
          <p:nvPr/>
        </p:nvSpPr>
        <p:spPr>
          <a:xfrm>
            <a:off x="9048750" y="4533265"/>
            <a:ext cx="2095500" cy="339725"/>
          </a:xfrm>
          <a:prstGeom prst="rect">
            <a:avLst/>
          </a:prstGeom>
          <a:solidFill>
            <a:schemeClr val="bg2"/>
          </a:solidFill>
        </p:spPr>
        <p:txBody>
          <a:bodyPr wrap="square" rtlCol="0">
            <a:noAutofit/>
          </a:bodyPr>
          <a:p>
            <a:r>
              <a:rPr lang="zh-CN" altLang="en-US" b="1">
                <a:latin typeface="微软雅黑" panose="020B0503020204020204" charset="-122"/>
                <a:ea typeface="微软雅黑" panose="020B0503020204020204" charset="-122"/>
                <a:cs typeface="微软雅黑" panose="020B0503020204020204" charset="-122"/>
                <a:sym typeface="+mn-ea"/>
              </a:rPr>
              <a:t>进入</a:t>
            </a:r>
            <a:r>
              <a:rPr lang="en-US" altLang="zh-CN" b="1">
                <a:latin typeface="微软雅黑" panose="020B0503020204020204" charset="-122"/>
                <a:ea typeface="微软雅黑" panose="020B0503020204020204" charset="-122"/>
                <a:cs typeface="微软雅黑" panose="020B0503020204020204" charset="-122"/>
                <a:sym typeface="+mn-ea"/>
              </a:rPr>
              <a:t>“</a:t>
            </a:r>
            <a:r>
              <a:rPr lang="zh-CN" altLang="en-US" b="1">
                <a:latin typeface="微软雅黑" panose="020B0503020204020204" charset="-122"/>
                <a:ea typeface="微软雅黑" panose="020B0503020204020204" charset="-122"/>
                <a:cs typeface="微软雅黑" panose="020B0503020204020204" charset="-122"/>
                <a:sym typeface="+mn-ea"/>
              </a:rPr>
              <a:t>课程作业</a:t>
            </a:r>
            <a:r>
              <a:rPr lang="en-US" altLang="zh-CN" b="1">
                <a:latin typeface="微软雅黑" panose="020B0503020204020204" charset="-122"/>
                <a:ea typeface="微软雅黑" panose="020B0503020204020204" charset="-122"/>
                <a:cs typeface="微软雅黑" panose="020B0503020204020204" charset="-122"/>
                <a:sym typeface="+mn-ea"/>
              </a:rPr>
              <a:t>”</a:t>
            </a:r>
            <a:endParaRPr lang="zh-CN" altLang="en-US" b="1"/>
          </a:p>
        </p:txBody>
      </p:sp>
      <p:sp>
        <p:nvSpPr>
          <p:cNvPr id="9" name="文本框 8"/>
          <p:cNvSpPr txBox="1"/>
          <p:nvPr/>
        </p:nvSpPr>
        <p:spPr>
          <a:xfrm>
            <a:off x="9768840" y="5661660"/>
            <a:ext cx="2003425" cy="339090"/>
          </a:xfrm>
          <a:prstGeom prst="rect">
            <a:avLst/>
          </a:prstGeom>
          <a:solidFill>
            <a:schemeClr val="bg2"/>
          </a:solidFill>
        </p:spPr>
        <p:txBody>
          <a:bodyPr wrap="square" rtlCol="0">
            <a:noAutofit/>
          </a:bodyPr>
          <a:p>
            <a:r>
              <a:rPr lang="zh-CN" altLang="en-US" b="1">
                <a:latin typeface="微软雅黑" panose="020B0503020204020204" charset="-122"/>
                <a:ea typeface="微软雅黑" panose="020B0503020204020204" charset="-122"/>
                <a:cs typeface="微软雅黑" panose="020B0503020204020204" charset="-122"/>
                <a:sym typeface="+mn-ea"/>
              </a:rPr>
              <a:t>进入</a:t>
            </a:r>
            <a:r>
              <a:rPr lang="en-US" altLang="zh-CN" b="1">
                <a:latin typeface="微软雅黑" panose="020B0503020204020204" charset="-122"/>
                <a:ea typeface="微软雅黑" panose="020B0503020204020204" charset="-122"/>
                <a:cs typeface="微软雅黑" panose="020B0503020204020204" charset="-122"/>
                <a:sym typeface="+mn-ea"/>
              </a:rPr>
              <a:t>“</a:t>
            </a:r>
            <a:r>
              <a:rPr lang="zh-CN" altLang="en-US" b="1">
                <a:latin typeface="微软雅黑" panose="020B0503020204020204" charset="-122"/>
                <a:ea typeface="微软雅黑" panose="020B0503020204020204" charset="-122"/>
                <a:cs typeface="微软雅黑" panose="020B0503020204020204" charset="-122"/>
                <a:sym typeface="+mn-ea"/>
              </a:rPr>
              <a:t>课程考试</a:t>
            </a:r>
            <a:r>
              <a:rPr lang="en-US" altLang="zh-CN" b="1">
                <a:latin typeface="微软雅黑" panose="020B0503020204020204" charset="-122"/>
                <a:ea typeface="微软雅黑" panose="020B0503020204020204" charset="-122"/>
                <a:cs typeface="微软雅黑" panose="020B0503020204020204" charset="-122"/>
                <a:sym typeface="+mn-ea"/>
              </a:rPr>
              <a:t>”</a:t>
            </a:r>
            <a:endParaRPr lang="zh-CN" altLang="en-US" b="1"/>
          </a:p>
        </p:txBody>
      </p:sp>
    </p:spTree>
  </p:cSld>
  <p:clrMapOvr>
    <a:masterClrMapping/>
  </p:clrMapOvr>
  <p:transition spd="slow"/>
  <p:timing>
    <p:tnLst>
      <p:par>
        <p:cTn id="1" dur="indefinite" restart="never" nodeType="tmRoot"/>
      </p:par>
    </p:tnLst>
    <p:bldLst>
      <p:bldP spid="5" grpId="0" bldLvl="0" build="allAtOnce"/>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2711" y="260650"/>
            <a:ext cx="4752528" cy="645160"/>
          </a:xfrm>
          <a:prstGeom prst="rect">
            <a:avLst/>
          </a:prstGeom>
          <a:noFill/>
        </p:spPr>
        <p:txBody>
          <a:bodyPr wrap="square" rtlCol="0">
            <a:spAutoFit/>
          </a:bodyPr>
          <a:lstStyle/>
          <a:p>
            <a:r>
              <a:rPr lang="zh-CN" altLang="en-US" sz="3600" dirty="0">
                <a:solidFill>
                  <a:schemeClr val="tx2"/>
                </a:solidFill>
                <a:latin typeface="华文琥珀" panose="02010800040101010101" pitchFamily="2" charset="-122"/>
                <a:ea typeface="华文琥珀" panose="02010800040101010101" pitchFamily="2" charset="-122"/>
              </a:rPr>
              <a:t>二、登录</a:t>
            </a:r>
            <a:endParaRPr lang="zh-CN" altLang="en-US" sz="3600" dirty="0">
              <a:solidFill>
                <a:schemeClr val="tx2"/>
              </a:solidFill>
              <a:latin typeface="华文琥珀" panose="02010800040101010101" pitchFamily="2" charset="-122"/>
              <a:ea typeface="华文琥珀" panose="02010800040101010101" pitchFamily="2" charset="-122"/>
            </a:endParaRPr>
          </a:p>
        </p:txBody>
      </p:sp>
      <p:sp>
        <p:nvSpPr>
          <p:cNvPr id="4" name="文本框 3"/>
          <p:cNvSpPr txBox="1"/>
          <p:nvPr/>
        </p:nvSpPr>
        <p:spPr>
          <a:xfrm>
            <a:off x="839470" y="908685"/>
            <a:ext cx="10710545" cy="1476375"/>
          </a:xfrm>
          <a:prstGeom prst="rect">
            <a:avLst/>
          </a:prstGeom>
          <a:noFill/>
        </p:spPr>
        <p:txBody>
          <a:bodyPr wrap="square" rtlCol="0" anchor="t">
            <a:spAutoFit/>
          </a:bodyPr>
          <a:p>
            <a:pPr algn="l">
              <a:lnSpc>
                <a:spcPct val="150000"/>
              </a:lnSpc>
              <a:buClrTx/>
              <a:buSzTx/>
              <a:buFontTx/>
            </a:pPr>
            <a:r>
              <a:rPr lang="zh-CN" altLang="en-US" sz="2000">
                <a:latin typeface="微软雅黑" panose="020B0503020204020204" charset="-122"/>
                <a:ea typeface="微软雅黑" panose="020B0503020204020204" charset="-122"/>
                <a:cs typeface="微软雅黑" panose="020B0503020204020204" charset="-122"/>
                <a:sym typeface="+mn-ea"/>
              </a:rPr>
              <a:t>教师可通过网址登录：https://www.ahjxjy.cn/ 或者搜索”安徽继续教育在线”官网，角色选择“教师”，使用教师身份证号码登录，密码默认为身份证号后六位，选择新版“教师空间”进入</a:t>
            </a:r>
            <a:r>
              <a:rPr lang="zh-CN" altLang="en-US" sz="2000">
                <a:latin typeface="微软雅黑" panose="020B0503020204020204" charset="-122"/>
                <a:ea typeface="微软雅黑" panose="020B0503020204020204" charset="-122"/>
                <a:cs typeface="微软雅黑" panose="020B0503020204020204" charset="-122"/>
                <a:sym typeface="+mn-ea"/>
              </a:rPr>
              <a:t>即可。</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6" name="图片 5"/>
          <p:cNvPicPr>
            <a:picLocks noChangeAspect="1"/>
          </p:cNvPicPr>
          <p:nvPr/>
        </p:nvPicPr>
        <p:blipFill>
          <a:blip r:embed="rId1"/>
          <a:srcRect l="1402"/>
          <a:stretch>
            <a:fillRect/>
          </a:stretch>
        </p:blipFill>
        <p:spPr>
          <a:xfrm>
            <a:off x="6672580" y="2129155"/>
            <a:ext cx="5045710" cy="3634105"/>
          </a:xfrm>
          <a:prstGeom prst="rect">
            <a:avLst/>
          </a:prstGeom>
        </p:spPr>
      </p:pic>
      <p:pic>
        <p:nvPicPr>
          <p:cNvPr id="8" name="图片 7"/>
          <p:cNvPicPr>
            <a:picLocks noChangeAspect="1"/>
          </p:cNvPicPr>
          <p:nvPr/>
        </p:nvPicPr>
        <p:blipFill>
          <a:blip r:embed="rId2"/>
          <a:stretch>
            <a:fillRect/>
          </a:stretch>
        </p:blipFill>
        <p:spPr>
          <a:xfrm>
            <a:off x="983615" y="2276475"/>
            <a:ext cx="4584700" cy="3340100"/>
          </a:xfrm>
          <a:prstGeom prst="rect">
            <a:avLst/>
          </a:prstGeom>
        </p:spPr>
      </p:pic>
      <p:cxnSp>
        <p:nvCxnSpPr>
          <p:cNvPr id="2" name="直接箭头连接符 1"/>
          <p:cNvCxnSpPr/>
          <p:nvPr/>
        </p:nvCxnSpPr>
        <p:spPr>
          <a:xfrm flipV="1">
            <a:off x="5640705" y="3860800"/>
            <a:ext cx="1103630" cy="381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ransition spd="slow"/>
  <p:timing>
    <p:tnLst>
      <p:par>
        <p:cTn id="1" dur="indefinite" restart="never" nodeType="tmRoot"/>
      </p:par>
    </p:tnLst>
    <p:bldLst>
      <p:bldP spid="5" grpId="0" bldLvl="0" build="allAtOnce"/>
      <p:bldP spid="5" grpId="1"/>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2711" y="260650"/>
            <a:ext cx="4752528" cy="645160"/>
          </a:xfrm>
          <a:prstGeom prst="rect">
            <a:avLst/>
          </a:prstGeom>
          <a:noFill/>
        </p:spPr>
        <p:txBody>
          <a:bodyPr wrap="square" rtlCol="0">
            <a:spAutoFit/>
          </a:bodyPr>
          <a:lstStyle/>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三、我的课程</a:t>
            </a:r>
            <a:endParaRPr lang="zh-CN" altLang="en-US" sz="3600" dirty="0">
              <a:solidFill>
                <a:schemeClr val="tx2"/>
              </a:solidFill>
              <a:latin typeface="华文琥珀" panose="02010800040101010101" pitchFamily="2" charset="-122"/>
              <a:ea typeface="华文琥珀" panose="02010800040101010101" pitchFamily="2" charset="-122"/>
            </a:endParaRPr>
          </a:p>
        </p:txBody>
      </p:sp>
      <p:sp>
        <p:nvSpPr>
          <p:cNvPr id="2" name="文本框 1"/>
          <p:cNvSpPr txBox="1"/>
          <p:nvPr/>
        </p:nvSpPr>
        <p:spPr>
          <a:xfrm>
            <a:off x="648335" y="836295"/>
            <a:ext cx="11018520" cy="620395"/>
          </a:xfrm>
          <a:prstGeom prst="rect">
            <a:avLst/>
          </a:prstGeom>
        </p:spPr>
        <p:txBody>
          <a:bodyPr wrap="square">
            <a:spAutoFit/>
          </a:bodyPr>
          <a:p>
            <a:pPr marL="0" lvl="1" algn="just" defTabSz="266700">
              <a:lnSpc>
                <a:spcPct val="172000"/>
              </a:lnSpc>
              <a:spcBef>
                <a:spcPts val="1300"/>
              </a:spcBef>
              <a:spcAft>
                <a:spcPts val="1300"/>
              </a:spcAft>
              <a:buClrTx/>
              <a:buSzTx/>
              <a:buFont typeface="Times New Roman" panose="02020603050405020304"/>
              <a:buNone/>
            </a:pPr>
            <a:r>
              <a:rPr lang="zh-CN" altLang="en-US" sz="2000">
                <a:latin typeface="微软雅黑" panose="020B0503020204020204" charset="-122"/>
                <a:ea typeface="微软雅黑" panose="020B0503020204020204" charset="-122"/>
                <a:cs typeface="微软雅黑" panose="020B0503020204020204" charset="-122"/>
              </a:rPr>
              <a:t>选择</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我的课程</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预授课程</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（正在制作且暂未发布教学设计的课程），进行课程的教学</a:t>
            </a:r>
            <a:r>
              <a:rPr lang="zh-CN" altLang="en-US" sz="2000">
                <a:latin typeface="微软雅黑" panose="020B0503020204020204" charset="-122"/>
                <a:ea typeface="微软雅黑" panose="020B0503020204020204" charset="-122"/>
                <a:cs typeface="微软雅黑" panose="020B0503020204020204" charset="-122"/>
              </a:rPr>
              <a:t>设计。</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1"/>
          <a:stretch>
            <a:fillRect/>
          </a:stretch>
        </p:blipFill>
        <p:spPr>
          <a:xfrm>
            <a:off x="767715" y="1985010"/>
            <a:ext cx="11087100" cy="4439920"/>
          </a:xfrm>
          <a:prstGeom prst="rect">
            <a:avLst/>
          </a:prstGeom>
        </p:spPr>
      </p:pic>
    </p:spTree>
  </p:cSld>
  <p:clrMapOvr>
    <a:masterClrMapping/>
  </p:clrMapOvr>
  <p:transition spd="slow"/>
  <p:timing>
    <p:tnLst>
      <p:par>
        <p:cTn id="1" dur="indefinite" restart="never" nodeType="tmRoot"/>
      </p:par>
    </p:tnLst>
    <p:bldLst>
      <p:bldP spid="5" grpId="0" bldLvl="0" build="allAtOnce"/>
      <p:bldP spid="5" grpId="1"/>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55370" y="260350"/>
            <a:ext cx="6096000" cy="645160"/>
          </a:xfrm>
          <a:prstGeom prst="rect">
            <a:avLst/>
          </a:prstGeom>
          <a:noFill/>
        </p:spPr>
        <p:txBody>
          <a:bodyPr wrap="square" rtlCol="0" anchor="t">
            <a:spAutoFit/>
          </a:bodyPr>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三、我的</a:t>
            </a:r>
            <a:r>
              <a:rPr lang="zh-CN" altLang="en-US" sz="3600" dirty="0">
                <a:solidFill>
                  <a:schemeClr val="tx2"/>
                </a:solidFill>
                <a:latin typeface="华文琥珀" panose="02010800040101010101" pitchFamily="2" charset="-122"/>
                <a:ea typeface="华文琥珀" panose="02010800040101010101" pitchFamily="2" charset="-122"/>
                <a:sym typeface="+mn-ea"/>
              </a:rPr>
              <a:t>课程</a:t>
            </a:r>
            <a:endParaRPr lang="zh-CN" altLang="en-US" sz="3600" dirty="0">
              <a:solidFill>
                <a:schemeClr val="tx2"/>
              </a:solidFill>
              <a:latin typeface="华文琥珀" panose="02010800040101010101" pitchFamily="2" charset="-122"/>
              <a:ea typeface="华文琥珀" panose="02010800040101010101" pitchFamily="2" charset="-122"/>
              <a:sym typeface="+mn-ea"/>
            </a:endParaRPr>
          </a:p>
        </p:txBody>
      </p:sp>
      <p:sp>
        <p:nvSpPr>
          <p:cNvPr id="3" name="文本框 2"/>
          <p:cNvSpPr txBox="1"/>
          <p:nvPr/>
        </p:nvSpPr>
        <p:spPr>
          <a:xfrm>
            <a:off x="911225" y="908685"/>
            <a:ext cx="8562340" cy="398780"/>
          </a:xfrm>
          <a:prstGeom prst="rect">
            <a:avLst/>
          </a:prstGeom>
        </p:spPr>
        <p:txBody>
          <a:bodyPr wrap="square">
            <a:spAutoFit/>
          </a:bodyPr>
          <a:p>
            <a:pPr marL="0" algn="just" defTabSz="266700">
              <a:buClrTx/>
              <a:buSzTx/>
              <a:buFontTx/>
            </a:pP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b="1">
                <a:latin typeface="微软雅黑" panose="020B0503020204020204" charset="-122"/>
                <a:ea typeface="微软雅黑" panose="020B0503020204020204" charset="-122"/>
                <a:cs typeface="微软雅黑" panose="020B0503020204020204" charset="-122"/>
              </a:rPr>
              <a:t>基础设置</a:t>
            </a: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中可上传课程封面、制作课程简介、</a:t>
            </a:r>
            <a:r>
              <a:rPr lang="zh-CN" altLang="en-US" sz="2000">
                <a:latin typeface="微软雅黑" panose="020B0503020204020204" charset="-122"/>
                <a:ea typeface="微软雅黑" panose="020B0503020204020204" charset="-122"/>
                <a:cs typeface="微软雅黑" panose="020B0503020204020204" charset="-122"/>
              </a:rPr>
              <a:t>发布课程公告</a:t>
            </a:r>
            <a:r>
              <a:rPr lang="zh-CN" altLang="en-US" sz="2000">
                <a:latin typeface="微软雅黑" panose="020B0503020204020204" charset="-122"/>
                <a:ea typeface="微软雅黑" panose="020B0503020204020204" charset="-122"/>
                <a:cs typeface="微软雅黑" panose="020B0503020204020204" charset="-122"/>
              </a:rPr>
              <a:t>等。</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1"/>
          <a:stretch>
            <a:fillRect/>
          </a:stretch>
        </p:blipFill>
        <p:spPr>
          <a:xfrm>
            <a:off x="983615" y="1484630"/>
            <a:ext cx="10354310" cy="4579620"/>
          </a:xfrm>
          <a:prstGeom prst="rect">
            <a:avLst/>
          </a:prstGeom>
        </p:spPr>
      </p:pic>
    </p:spTree>
  </p:cSld>
  <p:clrMapOvr>
    <a:masterClrMapping/>
  </p:clrMapOvr>
  <p:transition spd="slow" advTm="0"/>
  <p:timing>
    <p:tnLst>
      <p:par>
        <p:cTn id="1" dur="indefinite" restart="never" nodeType="tmRoot"/>
      </p:par>
    </p:tnLst>
    <p:bldLst>
      <p:bldP spid="2" grpId="0" bldLvl="0" build="allAtOnce"/>
      <p:bldP spid="2" grpId="1"/>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31470" y="882650"/>
            <a:ext cx="10996295" cy="1014730"/>
          </a:xfrm>
          <a:prstGeom prst="rect">
            <a:avLst/>
          </a:prstGeom>
        </p:spPr>
        <p:txBody>
          <a:bodyPr wrap="square">
            <a:spAutoFit/>
          </a:bodyPr>
          <a:p>
            <a:pPr marL="0" algn="just" defTabSz="266700">
              <a:buClrTx/>
              <a:buSzTx/>
              <a:buFontTx/>
            </a:pP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b="1">
                <a:latin typeface="微软雅黑" panose="020B0503020204020204" charset="-122"/>
                <a:ea typeface="微软雅黑" panose="020B0503020204020204" charset="-122"/>
                <a:cs typeface="微软雅黑" panose="020B0503020204020204" charset="-122"/>
              </a:rPr>
              <a:t>题库管理</a:t>
            </a: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：可通过单个</a:t>
            </a:r>
            <a:r>
              <a:rPr lang="zh-CN" altLang="en-US" sz="2000">
                <a:latin typeface="微软雅黑" panose="020B0503020204020204" charset="-122"/>
                <a:ea typeface="微软雅黑" panose="020B0503020204020204" charset="-122"/>
                <a:cs typeface="微软雅黑" panose="020B0503020204020204" charset="-122"/>
                <a:sym typeface="+mn-ea"/>
              </a:rPr>
              <a:t>添加或</a:t>
            </a:r>
            <a:r>
              <a:rPr lang="zh-CN" altLang="en-US" sz="2000">
                <a:latin typeface="微软雅黑" panose="020B0503020204020204" charset="-122"/>
                <a:ea typeface="微软雅黑" panose="020B0503020204020204" charset="-122"/>
                <a:cs typeface="微软雅黑" panose="020B0503020204020204" charset="-122"/>
              </a:rPr>
              <a:t>批量导入</a:t>
            </a:r>
            <a:r>
              <a:rPr lang="zh-CN" altLang="en-US" sz="2000">
                <a:latin typeface="微软雅黑" panose="020B0503020204020204" charset="-122"/>
                <a:ea typeface="微软雅黑" panose="020B0503020204020204" charset="-122"/>
                <a:cs typeface="微软雅黑" panose="020B0503020204020204" charset="-122"/>
              </a:rPr>
              <a:t>的方式。</a:t>
            </a:r>
            <a:r>
              <a:rPr lang="zh-CN" altLang="en-US" sz="2000">
                <a:latin typeface="微软雅黑" panose="020B0503020204020204" charset="-122"/>
                <a:ea typeface="微软雅黑" panose="020B0503020204020204" charset="-122"/>
                <a:cs typeface="微软雅黑" panose="020B0503020204020204" charset="-122"/>
                <a:sym typeface="+mn-ea"/>
              </a:rPr>
              <a:t>题库中题目可以用于教学设计中的随堂测验、作业或考试等。</a:t>
            </a:r>
            <a:endParaRPr lang="zh-CN" altLang="en-US" sz="2000">
              <a:latin typeface="微软雅黑" panose="020B0503020204020204" charset="-122"/>
              <a:ea typeface="微软雅黑" panose="020B0503020204020204" charset="-122"/>
              <a:cs typeface="微软雅黑" panose="020B0503020204020204" charset="-122"/>
              <a:sym typeface="+mn-ea"/>
            </a:endParaRPr>
          </a:p>
          <a:p>
            <a:pPr marL="0" algn="just" defTabSz="266700">
              <a:buClrTx/>
              <a:buSzTx/>
              <a:buFontTx/>
            </a:pP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nvPicPr>
        <p:blipFill>
          <a:blip r:embed="rId1"/>
          <a:srcRect t="-16" r="1935"/>
          <a:stretch>
            <a:fillRect/>
          </a:stretch>
        </p:blipFill>
        <p:spPr>
          <a:xfrm>
            <a:off x="551180" y="2204720"/>
            <a:ext cx="11233150" cy="4000500"/>
          </a:xfrm>
          <a:prstGeom prst="rect">
            <a:avLst/>
          </a:prstGeom>
        </p:spPr>
      </p:pic>
      <p:pic>
        <p:nvPicPr>
          <p:cNvPr id="5" name="图片 4"/>
          <p:cNvPicPr/>
          <p:nvPr/>
        </p:nvPicPr>
        <p:blipFill>
          <a:blip r:embed="rId2"/>
          <a:srcRect l="1549" t="4509" r="2070"/>
          <a:stretch>
            <a:fillRect/>
          </a:stretch>
        </p:blipFill>
        <p:spPr>
          <a:xfrm>
            <a:off x="6744335" y="2636520"/>
            <a:ext cx="4464685" cy="3634740"/>
          </a:xfrm>
          <a:prstGeom prst="rect">
            <a:avLst/>
          </a:prstGeom>
          <a:ln w="38100">
            <a:solidFill>
              <a:schemeClr val="tx2">
                <a:lumMod val="20000"/>
                <a:lumOff val="80000"/>
              </a:schemeClr>
            </a:solidFill>
          </a:ln>
        </p:spPr>
      </p:pic>
      <p:sp>
        <p:nvSpPr>
          <p:cNvPr id="6" name="文本框 5"/>
          <p:cNvSpPr txBox="1"/>
          <p:nvPr/>
        </p:nvSpPr>
        <p:spPr>
          <a:xfrm>
            <a:off x="1055370" y="260350"/>
            <a:ext cx="6096000" cy="645160"/>
          </a:xfrm>
          <a:prstGeom prst="rect">
            <a:avLst/>
          </a:prstGeom>
          <a:noFill/>
        </p:spPr>
        <p:txBody>
          <a:bodyPr wrap="square" rtlCol="0" anchor="t">
            <a:spAutoFit/>
          </a:bodyPr>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三、我的</a:t>
            </a:r>
            <a:r>
              <a:rPr lang="zh-CN" altLang="en-US" sz="3600" dirty="0">
                <a:solidFill>
                  <a:schemeClr val="tx2"/>
                </a:solidFill>
                <a:latin typeface="华文琥珀" panose="02010800040101010101" pitchFamily="2" charset="-122"/>
                <a:ea typeface="华文琥珀" panose="02010800040101010101" pitchFamily="2" charset="-122"/>
                <a:sym typeface="+mn-ea"/>
              </a:rPr>
              <a:t>课程</a:t>
            </a:r>
            <a:endParaRPr lang="zh-CN" altLang="en-US" sz="3600" dirty="0">
              <a:solidFill>
                <a:schemeClr val="tx2"/>
              </a:solidFill>
              <a:latin typeface="华文琥珀" panose="02010800040101010101" pitchFamily="2" charset="-122"/>
              <a:ea typeface="华文琥珀" panose="02010800040101010101" pitchFamily="2" charset="-122"/>
              <a:sym typeface="+mn-ea"/>
            </a:endParaRPr>
          </a:p>
        </p:txBody>
      </p:sp>
    </p:spTree>
  </p:cSld>
  <p:clrMapOvr>
    <a:masterClrMapping/>
  </p:clrMapOvr>
  <p:transition spd="slow" advTm="0"/>
  <p:timing>
    <p:tnLst>
      <p:par>
        <p:cTn id="1" dur="indefinite" restart="never" nodeType="tmRoot"/>
      </p:par>
    </p:tnLst>
    <p:bldLst>
      <p:bldP spid="3" grpId="0"/>
      <p:bldP spid="3" grpId="1"/>
      <p:bldP spid="6" grpId="0" bldLvl="0" build="allAtOnce"/>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63525" y="1384300"/>
            <a:ext cx="11804650" cy="3810000"/>
          </a:xfrm>
          <a:prstGeom prst="rect">
            <a:avLst/>
          </a:prstGeom>
        </p:spPr>
      </p:pic>
      <p:sp>
        <p:nvSpPr>
          <p:cNvPr id="4" name="文本框 3"/>
          <p:cNvSpPr txBox="1"/>
          <p:nvPr/>
        </p:nvSpPr>
        <p:spPr>
          <a:xfrm>
            <a:off x="1199515" y="923925"/>
            <a:ext cx="7870825" cy="398780"/>
          </a:xfrm>
          <a:prstGeom prst="rect">
            <a:avLst/>
          </a:prstGeom>
          <a:noFill/>
        </p:spPr>
        <p:txBody>
          <a:bodyPr wrap="square" rtlCol="0" anchor="t">
            <a:spAutoFit/>
          </a:bodyPr>
          <a:p>
            <a:pPr algn="l">
              <a:buClrTx/>
              <a:buSzTx/>
              <a:buFontTx/>
            </a:pPr>
            <a:r>
              <a:rPr lang="zh-CN" altLang="en-US" sz="2000">
                <a:latin typeface="微软雅黑" panose="020B0503020204020204" charset="-122"/>
                <a:ea typeface="微软雅黑" panose="020B0503020204020204" charset="-122"/>
                <a:cs typeface="微软雅黑" panose="020B0503020204020204" charset="-122"/>
                <a:sym typeface="+mn-ea"/>
              </a:rPr>
              <a:t>点击</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课程设计</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新增模块一</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-添加模块名称，保存即可。</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2"/>
          <a:srcRect t="23128" r="-4216" b="30773"/>
          <a:stretch>
            <a:fillRect/>
          </a:stretch>
        </p:blipFill>
        <p:spPr>
          <a:xfrm>
            <a:off x="206375" y="4220845"/>
            <a:ext cx="11861800" cy="1880235"/>
          </a:xfrm>
          <a:prstGeom prst="rect">
            <a:avLst/>
          </a:prstGeom>
        </p:spPr>
      </p:pic>
      <p:sp>
        <p:nvSpPr>
          <p:cNvPr id="6" name="文本框 5"/>
          <p:cNvSpPr txBox="1"/>
          <p:nvPr/>
        </p:nvSpPr>
        <p:spPr>
          <a:xfrm>
            <a:off x="5098415" y="6473825"/>
            <a:ext cx="4060825" cy="401320"/>
          </a:xfrm>
          <a:prstGeom prst="rect">
            <a:avLst/>
          </a:prstGeom>
          <a:noFill/>
        </p:spPr>
        <p:txBody>
          <a:bodyPr wrap="square" rtlCol="0">
            <a:noAutofit/>
          </a:bodyPr>
          <a:p>
            <a:endParaRPr lang="zh-CN" altLang="en-US"/>
          </a:p>
        </p:txBody>
      </p:sp>
      <p:sp>
        <p:nvSpPr>
          <p:cNvPr id="7" name="文本框 6"/>
          <p:cNvSpPr txBox="1"/>
          <p:nvPr/>
        </p:nvSpPr>
        <p:spPr>
          <a:xfrm>
            <a:off x="1055370" y="260350"/>
            <a:ext cx="6096000" cy="645160"/>
          </a:xfrm>
          <a:prstGeom prst="rect">
            <a:avLst/>
          </a:prstGeom>
          <a:noFill/>
        </p:spPr>
        <p:txBody>
          <a:bodyPr wrap="square" rtlCol="0" anchor="t">
            <a:spAutoFit/>
          </a:bodyPr>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三、我的</a:t>
            </a:r>
            <a:r>
              <a:rPr lang="zh-CN" altLang="en-US" sz="3600" dirty="0">
                <a:solidFill>
                  <a:schemeClr val="tx2"/>
                </a:solidFill>
                <a:latin typeface="华文琥珀" panose="02010800040101010101" pitchFamily="2" charset="-122"/>
                <a:ea typeface="华文琥珀" panose="02010800040101010101" pitchFamily="2" charset="-122"/>
                <a:sym typeface="+mn-ea"/>
              </a:rPr>
              <a:t>课程</a:t>
            </a:r>
            <a:endParaRPr lang="zh-CN" altLang="en-US" sz="3600" dirty="0">
              <a:solidFill>
                <a:schemeClr val="tx2"/>
              </a:solidFill>
              <a:latin typeface="华文琥珀" panose="02010800040101010101" pitchFamily="2" charset="-122"/>
              <a:ea typeface="华文琥珀" panose="02010800040101010101" pitchFamily="2" charset="-122"/>
              <a:sym typeface="+mn-ea"/>
            </a:endParaRPr>
          </a:p>
        </p:txBody>
      </p:sp>
    </p:spTree>
  </p:cSld>
  <p:clrMapOvr>
    <a:masterClrMapping/>
  </p:clrMapOvr>
  <p:transition spd="slow" advTm="0"/>
  <p:timing>
    <p:tnLst>
      <p:par>
        <p:cTn id="1" dur="indefinite" restart="never" nodeType="tmRoot"/>
      </p:par>
    </p:tnLst>
    <p:bldLst>
      <p:bldP spid="4" grpId="0"/>
      <p:bldP spid="4" grpId="1"/>
      <p:bldP spid="7" grpId="0" bldLvl="0" build="allAtOnce"/>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63525" y="1701165"/>
            <a:ext cx="11855450" cy="4013200"/>
          </a:xfrm>
          <a:prstGeom prst="rect">
            <a:avLst/>
          </a:prstGeom>
        </p:spPr>
      </p:pic>
      <p:sp>
        <p:nvSpPr>
          <p:cNvPr id="4" name="文本框 3"/>
          <p:cNvSpPr txBox="1"/>
          <p:nvPr/>
        </p:nvSpPr>
        <p:spPr>
          <a:xfrm>
            <a:off x="839470" y="981075"/>
            <a:ext cx="10307955" cy="768350"/>
          </a:xfrm>
          <a:prstGeom prst="rect">
            <a:avLst/>
          </a:prstGeom>
          <a:noFill/>
        </p:spPr>
        <p:txBody>
          <a:bodyPr wrap="square" rtlCol="0" anchor="t">
            <a:spAutoFit/>
          </a:bodyPr>
          <a:p>
            <a:pPr algn="l">
              <a:buClrTx/>
              <a:buSzTx/>
              <a:buFontTx/>
            </a:pPr>
            <a:r>
              <a:rPr lang="zh-CN" altLang="en-US" sz="2000">
                <a:latin typeface="微软雅黑" panose="020B0503020204020204" charset="-122"/>
                <a:ea typeface="微软雅黑" panose="020B0503020204020204" charset="-122"/>
                <a:cs typeface="微软雅黑" panose="020B0503020204020204" charset="-122"/>
                <a:sym typeface="+mn-ea"/>
              </a:rPr>
              <a:t>在模块的基础上，点击右侧</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添加任务一”，输入名称后点保存。</a:t>
            </a:r>
            <a:endParaRPr lang="zh-CN" altLang="en-US" sz="2000">
              <a:latin typeface="微软雅黑" panose="020B0503020204020204" charset="-122"/>
              <a:ea typeface="微软雅黑" panose="020B0503020204020204" charset="-122"/>
              <a:cs typeface="微软雅黑" panose="020B0503020204020204" charset="-122"/>
              <a:sym typeface="+mn-ea"/>
            </a:endParaRPr>
          </a:p>
          <a:p>
            <a:endParaRPr lang="zh-CN" altLang="en-US" sz="2400" dirty="0">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nvSpPr>
        <p:spPr>
          <a:xfrm>
            <a:off x="1055370" y="260350"/>
            <a:ext cx="6096000" cy="645160"/>
          </a:xfrm>
          <a:prstGeom prst="rect">
            <a:avLst/>
          </a:prstGeom>
          <a:noFill/>
        </p:spPr>
        <p:txBody>
          <a:bodyPr wrap="square" rtlCol="0" anchor="t">
            <a:spAutoFit/>
          </a:bodyPr>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三、我的</a:t>
            </a:r>
            <a:r>
              <a:rPr lang="zh-CN" altLang="en-US" sz="3600" dirty="0">
                <a:solidFill>
                  <a:schemeClr val="tx2"/>
                </a:solidFill>
                <a:latin typeface="华文琥珀" panose="02010800040101010101" pitchFamily="2" charset="-122"/>
                <a:ea typeface="华文琥珀" panose="02010800040101010101" pitchFamily="2" charset="-122"/>
                <a:sym typeface="+mn-ea"/>
              </a:rPr>
              <a:t>课程</a:t>
            </a:r>
            <a:endParaRPr lang="zh-CN" altLang="en-US" sz="3600" dirty="0">
              <a:solidFill>
                <a:schemeClr val="tx2"/>
              </a:solidFill>
              <a:latin typeface="华文琥珀" panose="02010800040101010101" pitchFamily="2" charset="-122"/>
              <a:ea typeface="华文琥珀" panose="02010800040101010101" pitchFamily="2" charset="-122"/>
              <a:sym typeface="+mn-ea"/>
            </a:endParaRPr>
          </a:p>
        </p:txBody>
      </p:sp>
    </p:spTree>
  </p:cSld>
  <p:clrMapOvr>
    <a:masterClrMapping/>
  </p:clrMapOvr>
  <p:transition spd="slow" advTm="0"/>
  <p:timing>
    <p:tnLst>
      <p:par>
        <p:cTn id="1" dur="indefinite" restart="never" nodeType="tmRoot"/>
      </p:par>
    </p:tnLst>
    <p:bldLst>
      <p:bldP spid="4" grpId="0"/>
      <p:bldP spid="4" grpId="1"/>
      <p:bldP spid="7" grpId="0" bldLvl="0" build="allAtOnce"/>
      <p:bldP spid="7" grpId="1"/>
    </p:bldLst>
  </p:timing>
</p:sld>
</file>

<file path=ppt/tags/tag1.xml><?xml version="1.0" encoding="utf-8"?>
<p:tagLst xmlns:p="http://schemas.openxmlformats.org/presentationml/2006/main">
  <p:tag name="KSO_WPP_MARK_KEY" val="b79a955d-b5be-435b-9893-90e58472bc94"/>
  <p:tag name="COMMONDATA" val="eyJoZGlkIjoiZGIyY2U3YmMzMzNjOTE3YWY5ZTAwYjcwOTJiYjEzYmY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charset="-122"/>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856</Words>
  <Application>WPS 演示</Application>
  <PresentationFormat>宽屏</PresentationFormat>
  <Paragraphs>83</Paragraphs>
  <Slides>15</Slides>
  <Notes>1</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15</vt:i4>
      </vt:variant>
    </vt:vector>
  </HeadingPairs>
  <TitlesOfParts>
    <vt:vector size="31" baseType="lpstr">
      <vt:lpstr>Arial</vt:lpstr>
      <vt:lpstr>宋体</vt:lpstr>
      <vt:lpstr>Wingdings</vt:lpstr>
      <vt:lpstr>Arial</vt:lpstr>
      <vt:lpstr>微软雅黑</vt:lpstr>
      <vt:lpstr>微软雅黑 Light</vt:lpstr>
      <vt:lpstr>黑体</vt:lpstr>
      <vt:lpstr>Times New Roman</vt:lpstr>
      <vt:lpstr>Calibri</vt:lpstr>
      <vt:lpstr>华文琥珀</vt:lpstr>
      <vt:lpstr>Lato Regular</vt:lpstr>
      <vt:lpstr>Segoe Print</vt:lpstr>
      <vt:lpstr>Times New Roman</vt:lpstr>
      <vt:lpstr>Arial Unicode MS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WPS_1657499863</cp:lastModifiedBy>
  <cp:revision>129</cp:revision>
  <dcterms:created xsi:type="dcterms:W3CDTF">2020-05-13T08:58:00Z</dcterms:created>
  <dcterms:modified xsi:type="dcterms:W3CDTF">2025-12-25T02:28:31Z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2327E724FC324B8EB3A9CD881432490B_13</vt:lpwstr>
  </property>
</Properties>
</file>